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6" r:id="rId5"/>
    <p:sldId id="347" r:id="rId6"/>
    <p:sldId id="348" r:id="rId7"/>
    <p:sldId id="349" r:id="rId8"/>
    <p:sldId id="350" r:id="rId9"/>
    <p:sldId id="351" r:id="rId10"/>
    <p:sldId id="352" r:id="rId11"/>
    <p:sldId id="345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C01"/>
    <a:srgbClr val="F47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6CC3C-654F-4480-9F79-A31A5F2FD346}" v="1264" dt="2019-10-16T00:27:21.339"/>
    <p1510:client id="{521780AF-2F14-4F04-B1CD-81DBA8D9C9B7}" v="280" dt="2019-10-16T01:54:16.435"/>
    <p1510:client id="{82708B5B-C3E3-4760-BFE0-743657912A1A}" v="221" dt="2019-10-14T15:56:50.265"/>
    <p1510:client id="{9EA12B24-2CE6-475F-B50C-AFE4A69C27C8}" v="7" dt="2019-10-16T02:00:03.812"/>
    <p1510:client id="{D121C2C2-702C-4055-B4B3-A7639DF10BF9}" v="6" dt="2019-09-27T17:55:43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89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498" y="8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58D4D-2F06-4E7F-AACC-58ECE5B299D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C9402-7F7D-4B66-AFCD-1706575F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4D7401-A084-4868-BA1F-6AC0DF5D29E4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890726-85F5-468C-93B8-3A4698FB8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0726-85F5-468C-93B8-3A4698FB84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90726-85F5-468C-93B8-3A4698FB84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307" y="1795806"/>
            <a:ext cx="11523179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07" y="3265830"/>
            <a:ext cx="11523179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812" y="859389"/>
            <a:ext cx="1843673" cy="5266774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7" y="859389"/>
            <a:ext cx="9304167" cy="52667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09" y="3082592"/>
            <a:ext cx="112917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308" y="1582405"/>
            <a:ext cx="1129175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8" y="2091433"/>
            <a:ext cx="5488152" cy="40347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2091433"/>
            <a:ext cx="5725205" cy="40347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21" y="2047295"/>
            <a:ext cx="54068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6936" y="2047295"/>
            <a:ext cx="55084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6935" y="2687057"/>
            <a:ext cx="5508459" cy="3439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09821" y="2687058"/>
            <a:ext cx="5406872" cy="3439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13" y="920233"/>
            <a:ext cx="11550272" cy="80386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13" y="2464090"/>
            <a:ext cx="11550272" cy="3662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213" y="1724101"/>
            <a:ext cx="11550272" cy="5650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20701" y="0"/>
            <a:ext cx="397129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ngineering Research Center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cs typeface="Segoe UI" panose="020B0502040204020203" pitchFamily="34" charset="0"/>
              </a:rPr>
              <a:t>for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Sustainable Urban Communities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7759288" y="100117"/>
            <a:ext cx="511074" cy="32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07" y="5077678"/>
            <a:ext cx="11523179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9307" y="805343"/>
            <a:ext cx="11523179" cy="4065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307" y="5644417"/>
            <a:ext cx="11523179" cy="40340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66.png"/>
          <p:cNvPicPr>
            <a:picLocks noChangeAspect="1"/>
          </p:cNvPicPr>
          <p:nvPr userDrawn="1"/>
        </p:nvPicPr>
        <p:blipFill>
          <a:blip r:embed="rId13"/>
          <a:srcRect l="62498" t="75352" r="-451"/>
          <a:stretch>
            <a:fillRect/>
          </a:stretch>
        </p:blipFill>
        <p:spPr>
          <a:xfrm>
            <a:off x="-7046" y="6536266"/>
            <a:ext cx="12380055" cy="3302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1406"/>
            <a:ext cx="12192000" cy="325978"/>
          </a:xfrm>
          <a:prstGeom prst="rect">
            <a:avLst/>
          </a:prstGeom>
          <a:solidFill>
            <a:srgbClr val="F473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13" y="777435"/>
            <a:ext cx="11644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13" y="2121769"/>
            <a:ext cx="11644872" cy="400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icture 66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1"/>
            <a:ext cx="12192001" cy="5492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81847" y="6587067"/>
            <a:ext cx="8749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47321"/>
                </a:solidFill>
              </a:rPr>
              <a:t>The University of Texas at San Antonio, One UTSA Circle, San Antonio, TX 78249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7613" y="6578600"/>
            <a:ext cx="1424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FFFFFF"/>
                </a:solidFill>
              </a:rPr>
              <a:t>1/3/11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78251" y="6578600"/>
            <a:ext cx="1424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2E067-867D-6742-8085-D92830E30694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900" kern="1200">
          <a:solidFill>
            <a:srgbClr val="F473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976"/>
          <a:stretch/>
        </p:blipFill>
        <p:spPr bwMode="auto">
          <a:xfrm>
            <a:off x="540727" y="4753682"/>
            <a:ext cx="2360400" cy="1498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3" descr="data:image/png;base64,iVBORw0KGgoAAAANSUhEUgAAAIAAAABICAYAAAA+hf0SAAAAAXNSR0IArs4c6QAAAARnQU1BAACxjwv8YQUAAAAJcEhZcwAADsMAAA7DAcdvqGQAADA4SURBVHhe7X3nk9zpcR7/GX9wlav8wR9Ukssly5YsSywHSTZpy1ZgEkWK4olH8gLveLx8OACHvMACi815d3Y2TM4555xzntnZvItdLIDH3e8ALNGiTsAdcMQd1YVfzWJmdsL7dnie7n57v4RfJ3lwf3D9s/xcvrAKcHDnBDv7h7Th97C7f4TtThO7hRjuNrJotztob+6gt72Pw04VR7kA9htFHFQz2ItZcLSziZN7D3BydIC7Bzu4f+/04as+lPv/3/8/x/L5UwCy4AfbTRw389jP+nFAm1dIJvD+tAUblihUjhguzZvxs2EFLkzr8ZNrG7g8b8T1ZQvmlB68P6rCq1fX8eGkDkNL9LxbKkzMK9DTT6FhWUXNsIiaSYKmQ4amaQktjwYdj0pc3YABPbcC/Woee60qDhoFHPfqOD3YJT27+/ADfr7kuVeAw8M7aHX66PT6yJUbiCczsGjUKPjtqDmVqHt1yFpVmJ2Yh0Zvh1Jrw6rSilWDH0pLADdmNZDTfUF/EAG3BxMrJkiUdig0NthsHiys6qBRm9C2SRHVrqFgXkfFtIKEYR1J/RrSXhtSRhnKbj1qZgmqq1dRld1CZeMmKrKbqKsn0DEtoGddxpZrHbvOFRykPbhTSeHeTgdgxXjw/HqM50YBju8BJ6f30e3vIJGvI5Etw+iO0SYGITcFsGHwYUXtgoo21WByomCUohl1oWZdRUM9jj5ZcNerRte2gs2QEZthM3pxF7Z9KmwG9GipbqOlm8aWR4Y+bVSXNqzj12NTMYSubhJV/QLyBtpgowTFVBzueBHeSAYRnw+BQATFegfNWhn1TBz1oA11Ur5mwIJCkD6Tzg6NyQOr3QOFTI1oOIKmcQGtgAmbSQ+KsTAazR66e8egr/lcya9EASi8gv7h3vGRiLfbjTLa6QjaxQyckRzG1uy4IVy2GypbGGumEBRqMywqFap+CzqKm2huDKEx/SYaM2+iJbuOpuwGmmtX0Rp/Ba2Na2gphtGg/7Ny1MdfQ31jGHUZ3bd+DQ223PXrqM+8hdrCB6jJR8iSJ9FcvYzWxKtopUNoB81o8+vQ67b0M6gr6Dlr1+g16HfJ69Tlt+n/Q/T7H5LiSJGjq2haQ04xibJLI16/Zl1D1bqOhEZCnsSOTNCDTtyDnVwYd5oF3L/Pq/Crlc9cAY4P91GqNMiaqsJCaoYF1Nxa1GN+1CNONNJhhENR6E0u2JxBONxBGG1k/TITFjdMKEb8aDjkqNs3aCP0qBiWkPK5kDErkPU5kNYuI6FbRdhqRNFFG+XWoE1K0JNfRydiRSsVQDkRRptifHf1IlrL59Bduyy8QMFnQUArQy6VQiNgRm36LVIc2kjaaKEw+jnUdXSR269LLqAmuYi6cQkNxW00VGNoaKcHCkePs1LV6Dl1yUdoLZ5BK+FDUz+L2vhPUF08h5pqQuCMzZAJB8UoTu8cPFyhz1Y+EwU4OdrHlleJLgGpBsXRnk2ClnkZTXbL5Co7zg10jHNo2dbQNs5jUzuGHccK+trb2LRLsGWexS79vBvUokfPK5CrXjTHsW6LI5irY1rhgcqVwJo5jEVjBApHAgpbDJFcFWu2JFy+MOzuEIzBPMY23Aily4gFAnCpFch4rHDKJAjplaiRQhXNG6iQl2n4TahTeKnTZ+KNb4SdqJPSNhIB1D2sWKS0fHkNqJdLqKfCqPNjudTgfs0U/e4GyspxlG1ylLJJFAlHVPkxeu1yxCu+Bz9WI6VqxNzYrBZwsNPHvXufXaB4Zgpw2q9jLxtAL2qnWGlEVTONonISeZcBap0NZq0e8pV1OC12mKweGDUGmMjSOZbazVY4bC44bQ7o9VZYjBb4PX5YbF7yCgHhId4dUWJiw4X3xrRY0PpwfsqA924rMbZqw8tX1iDV+bCk8eDmshm3Vmz47ofL+P7ZZXw4psb4mo0YgBVjci/eHjfgxroP7y24kZx4F23tJBrJEFnyJFn7rLDwOiltnay7RledwwV5rTpZvbj457n3yEOQl1g6izp7J9MyhYpbpASD3+FQUEsEhTdqOhXkKaZQC1pRC1jRYCBLv1OzEfik96wSA2nQ80r1NqrdXTT7+zh9hpHiqSrA3Xv3ka92kSpUUfSSBRkXUZSPiThYpbjY0k2hSl96QumDwZOE3p3Eij6AqwtmzKq80Ngj2DAFITWGMLZihoQ2UetNY0EfxrSSHnfFoTZ54U2U8NZNJSQSJfQaPSSL61hb1+CtEQ1mFW6oyRtMrVuxqHBgXu3DhRkD3rghx9tE+RhfrFsikJmDWNIHBbj0knJt6FxIzZxFc4VcO21GlSy3RpZeWzyL2sqlwe3yeTQM82hqJlGbeXvg5lkhiBkIbMDKwPjAsjLYVFYMxg0cGuI+FANOpKxqZI3rFPK8qMUDyJllqNJtI5+m+3yoh2zkbRzIey1IuczI2DXoU+g6PDzCKYOnpyxPRQFOd7o47NaRzeahsISgc4RhC2UhtcQgdyShdqewRhzdn6oST49jzRgQm83PNTgjdEUxr3Rinaibln7WuBPImGRI+V1wOTww6YwIJ/NozbOlXUcll4Hb6UHDpUTPRXydsEMn7obb7kS1mMem8ibaHmIExArifg8C4Thc/jgc3ih8wThhBmIROXo9CkFdD6F52tS2dYXiOMVvct2spMVsBpVEBHXaDBH/HQq08in4Q3Gks0U0E4RZGBu41KitXiHrP4c6//78BwKb1Plxuwy1yZ8KT9HwGZENuBFJ5ZDzUzjREbDkEBF2k8JtoOU3oBNzoUXfqVgsI+hyIWTWIup2IuxywuGLw05rmih2UO/tCcb0NORTKcAxIdntcga1sAsNcmlRr0dsLn9Yg42sSmOHK5CA0hyAltB8lDaRHwt5vXCYbbA7fYjQfYFohpQmAmcgCafDC78viNziBbTlN9GYegNN6WU09POoD/9AWBSj/26MFlF5m0DVa2iwq557H905YgUcs4e+h4ZyFPWJ1wkAjqEjH0YvEyT2MIyWehRNObln8kr1m39H1kubp50hC6UNY8um1+b/1+ffp99/bQDkGPSNErsgSw5lKjDHa2gmKd6z26f3rq1cRG30pQFI5EQSxfTa6MuDx+m1avR+NWYk8++i5dMRvjCiTgpR9+jRYIv36ZF2WxASwFWPXL4o1sbtDsDmS8AaIHZECqwxOKBTasUatTvdh7vw6eQTKMAD3CnF0CeO3aB4xcmYrF2LUogskjS/KhsRfLsbsqBrpI3hBSLLSESjWNSRIjiiIo5rTW4ojF4orSHh6qfkblKeIPQ29g5hJG6+hvYCWTwtPrvPmoI2lBShSSibXTBboKCBY6/Q9TLRwhtojL+KBm8YbYiwxoUz4jPV2Qopltdu/Qg1ttSoZwDk+GfedEbzFgJ8y+T+p3+GOilD7dI3B8qx/BFqrAD0WvWxn9BjPuScFBrIbQuMQPGacUGNn0ehom6W0u1lep/zpAzzA9BokQ7WgWgmewz2JgInBAlsUpiskgfQrq1jdUECkz+NNQpLBqsXIcI6DjKgYJI8Ti6BTsiMrkuOjl9HDMqIaCyJYKKIcnMTd04+GXB8IgU4Pb6DrU4TNUKxNYrpWZcRBY9ZJGQa2QQahIQbDHIohtZZy8krNFwqtN1KlGJM5wLYkBsglZthNNqwprJiXuPH7SU95qVaSBVWyFVGWF1BJFduEpcnS+XFJ1fK9KtmJzTtMaHgNaOUIVS9egOltWHkdUtI6ldRkFxF0W9DVTuL6uy7qBL3Z9RdXTiLKm1Q3W9Gndy7UJCoe/C6vBm0CXVSoLrPQHiFABuh+irdX2XKxq/FfJ6UrWakTWPapyJl5M/FQFF6FU1SlJaCPi/nI26Rl2JloLDRolDUJGNo0/2t0R+jraefObcgOY/22hV0SMFbixQyiGq26b5NCSlsOY98uYZ4LAG/n0KkyQkdUWIJAV1HKIM2J7/4c5OnScmmEFqbQk67hL1mkWzzydPRj6UAnMjcaVaFFvKC1jjO0YJVdeSWSZPbROlatCgt6QU0raTtbAnk8gQAokXiZAlbYccwi65qBD3tODobV9GhGNykxWfq15N8iE3VLXTJTbfJVTYIjDG4YutkMNUkl56vtbBB9G6d6N4a4QWdLwNLuEB0rw5fqgJ3sopgto6tXlcklzhfv98qY7/XxuGdY5zQ9zih0CluudhDmEr8n28fPnZAlrRPgGt/q4dd+v2teknk/juVHNrtNprZOGoE8KqkTNX1YbL4FaQJU0RcDiQ9dhSMFIIIzDVTQSTcDmQsCsTWJ5G1yBH1+xE0KJF2mhDRyRDWEw3VSVBxagToC9NmphJJmL1JJL0utAnXNOMeOIwmbFBo5Utu8GJmxYBluQUL6yYsyCyQKi1Q6J1QGT2odbbpmzy+fLwCnB5jnzSrQfGuaidLYddJC8DxslVIwReIEr8OC20Ne330/wjiiRQh6AmU1wg4MSpmOsTWx0iZkz4KcpdsOQyQfMSHCW1XdAsordDj5LZbBI5a0ktokFVU2PpoodnyKmRRkUQGrlAaqVwFzXYXvc0t7Ozu4d4pa/4DPHjwbDNr/PoMxI9ZUUihdnd2sLW9TcynBbM/BY0zBpk9DrMvJZjQ+IYbqwSERxUBDEndgnoOSey4umTDdakTVyUuXFhyYd2WxLjCh5vrHpwZ1+LitA7TchfmiBllijW4wxk4/AloKTQ6CCfpCTg7fDFSlLjIlBqIHfHPGgqnmaAbm4U4jhp5PDg+evjJ/3H5pQrAX7K/e4RiPo/0xhih5DlyXzNksSPCgttE5/oxG5LFBhZUbkHd8uU61I4YJCoHFDINcXgCaZWS4NR1Dg+5pIitIllCnLhJt7lUElq9DQa9BXp7kGJdAeFIAp5oDnYCPc5gSrjDTbLoHVrsA6ZCp89pYeXBPdw5OkJ/awv1BoXJel1smN1ih1Jlgs7ghD8YgyOYhJWAXSQcQ9DO+RAD1lcVsJjsBIhz2LDG4IkXMa8NYlEbQCRTJsVKYNXEFJno8SqFSQLV4XgGhVKFQGIcNlIOg4vwAq2ZZN0An9uLZDSC7VYNp0cfn2H8BwrA1lQrlWFxBGC2++HyBOEJJeH2x6C1eAmc+OC0uyFTmqAhQGeiN56ROwjtx7HdaZBVG1FZJIvn3DmHAkbTbP0Uk0WcJcDUIDBXZyROYaLGoWSaODVZeIwsOxDLCWXq9rdxRFZ27/7ToTuftXA2j9eSM3vbFEr6SRcK0QBur9oxq3DB6vDDb9KjEvOjSPgoFScjIZq551zBpl2KMoVXxlJVpwoFlwE58wbhqACskYIAiibyMrZgBkYKFwpbVCiFlZTBG8mKEJmOxdCNEz0manlQjgtv/svkFxXgzi76OaJLXi22Uh70Eh60c3FESds89MKsCJ5QirhsESri8euWMFyxAjyJCiZlLgQjSbTzSTRjbrSSfjQJCNaI19YChHYJHIrqHSlIKeBAOR4kt06bzxyba+5hKw4OuIHj87nhHyccmO7ef4DtnV2iwgXo7CGoyV3LaP24T+H2mgNK2kSXO4iYRYMKhUZOgXMlkddFpMgJW3WIWWW9VuQCThR9ViTdVqT9tO4OG8KJLHzRrGBZwVQJ+XwBGgKPbLRWO1Fr8ip7R/8QJP5cAaqNruDtRpOD4ksUVoppsUgMTQZ4ZM1d7QS2jFMiTWklzavm0yg61ARuFOg45TBojbi6SB8qW0K5UsUGgTSZJQKDNwUVuTAJUcAljVdoazhdhDOcRSKZxh6BLQZfT1MYCjyCA3x7eu8+7p7eF7f7hyc4vnuKo+O75GX2UG9viZ4DHB/g/m6Pnkxw8D5RqmfY9XP/3l3sEHao1RuEa7KQaj2Q6ryYUnhxa8ODoWUbVg1k0bTOoWAEzbANZb8VYQtRWvIKOZsSEaue6LcGSYsaXo0M6VSKDDUNhysgqplMuwMOO2JGOdIeUpog4TcKxwd7e7j79zKKX7pPX7ZcbwmQYXDFaOOTImNmp4vjVCsVIst1I5eIwU8gLxiKYZXQaDaZEHSwQnQwriB3lYlCZo3g+oIJ3nBaxG+FJSjioMVDgIUuDWm+L5oh4LSFuyfHwjKelvBr3Tu5gwc7bTS6W5Db4nBF8qT5BRjcCSxp/QKr8MLqCayZg1nYZUQdpUTRnDJs25exrRvFnmMZPeLZXVLqftqPvVoOd/ot3G0VcHJIi3fnSJRx79H1aT//A/J2vA7d3qboNSgyE/CR4ZiDwqWv6HwYlXkwqfQjlK1hRhOCPlDApJpCCd0vMVL4NSbgMpmQV82ibNtAkxSkwXkS8rht0yI6lmXkknFk4jE0Cmn4w+ShaX0eAeYv7fQ3UUjFkcqXkchXkS9RvIrZReWt71gVTRNduljzuHqlNLjhoQ3mzdV5kojmqliiDxJJ5RGLp0Tb1fVFE6KpnEgJrxuIvxI46XSIiu3v8dcWb/xp5D5t9MnxHRztbmE3F0K/UUGHQk/Hp0XGY8PVBSMuTGvF+16bN+D8pAZ6+ixX5/T4YFQprO2lS6s4e1sGndGBi2MyqM1khUorLoxuIB7wwaqUY2VdD18kg+bSWZFk4u/NiSurL0nKTiCOqOc+eQ8GzJ9WTkkRdlsVtKolkT3lDGmtlEfc44LN5kKZsELBZ6PLikyY2+BiKIa9KJrXKNQa0HKp0PTpyVvYRejlNHkzaCbFqpDBBhGm0BNKFZDIFFFL+HG4tyPe90t3jo/RKBdEto1LlLFggDxABGrilHYPIUv62eQMi9x7p0CWpHZTvCG0avSTdZN3aDQgJ8uy0XN3kk50i2kYCRgOL5kQjKXR6xKCJ6p2/1OCOQaE6WITsWwVLWIUDfqitQBxcc00qpyPp9vdlAu3iXpxBTCTL+HshAb/46Vx/OCcBO/fVuKN6zKRbr48q8dHU1oMLZrxf346Q8qwjh9eWMWP6HZK5UevmkOVAGw1S5SWaKxI6xKyr3p0KI/9hO5PCoNRuVICsXN9o9HbQb3TxzGt56cRXiemt5z9q6aiaNrX0bJIUDMsoWFZQZNocpNv4140MxSiCT+JZJZ9A+WATXgRVpSihbwBrZE3FIfFmyDqXBJG2og40Sav/ohNCQxwQm6tQl+WtaqczxKSTENPm8h0hXmni9y5g/j3ss4PjY0sgDinm8CgL5JCqVzBrNxJVCWKLoEWfoNyLot4toz9A6Ygn9TiH6BHTCCWKdFrxzG64RKpYpnRh4KVAGXCRzSzLNKudf08SoSwu0X6nPR537mlwIjELJT0rWE5zo6pRaHp2rwR+WJFeKipDTsuTGoxJrXiCimExhrAhXGFSFH3y2nBWLi+0R79oahi1snCRHqYU7m3foDG9e+hGHSiZFxBUbeIKjeUEttpmFfQJrDW86qxGzHj/jEB22PyfE/aF0jhYW9vH41WG/lCCblYGJUgWbdPhzZbPDescvaR3Hyb08MUxiIaKewOD3QUJlzxMjwE0FfI28Vo4wPxnKDfnUxI0PxH8nMQeEqat7u7IzZ9Xkluh265F29qwyEW0k4YYXLNJnLTbF3LGreI9V5SAic9dltqQz6TRrdSwKHY+CeXrZ19irdNcn8FQsVhzCjd9LpWLC6uw61YJW9TF9bQWPwQdS7a+AyohxyoL3yITi6GSVUAH5HrT2QKuL1iEV6IkyNmd1Rs+E+HZFig76ai8MWh4Y2hDRGizk7qcH1KjqyJrM2tRivhxab6FprWVcGz3ZJJNG6+gAZ3Id1+SXQDcU6D6xD11393YIVc/aPN5yJTzSYT9K0Wo8WPxhCyGJBJpbFz+OSpWqbBe4dHgo0V7GrEDDL4ZYuIy2aQMCkI4Nngk04hrlpC1bhMyqBEOx0U2M1AFJExUDCWQaFYxk6/9wubz/ILNJDdT7/fF+VOBm5s5QpSAi7OZEp1Ub7lxex1WmIBfeQp2KW6ggnhFbZ3dp7Y3u9R7Nvf7qPZ6mBO4YRc7xY5hVWVTVQN44QruhTjuxTfub2KizZsafWZd0Tpll1zXTWGfc863ryxga+8Mik++4sfreDMmAYvX15DMJ4VjSCXZg3409emoCYvxrdK+j5/8uMxLCnt+O4Hi8JrMG5gDzgl0UOpNmNc7hFsqJYjb8cZSzWFnEplkOK+9cNBEWnm7UHxiTOc8pvkPYZFk0iD8/WGNQQMaoTtZuTCfvRTPhyWEzgiyvska8Ubt0kGwo0icluMQKAXN1ddmJS7IbMnMK4goJipYtunRIs+Q8mmQEy7iqzbjGyBsMr+/sNX+kX5xTzAQ9kjqpAnjYkRkLMTK4jEUoLLh/xBOCgcZCiejJCFxdN5JNKEH2jznoi/E/M45mbQQpzithv5WAgj5EG4o+d1itM6ZwTb2QA6FP/aLgUa6cig0eLhQnPlTaSZCbfUuVWLrk2rBFMTC3h9WCli/H//4SjUBqew8jmy+teubWBZbsXv/80NDBNGePXqBg57Nfzth8sIu124PqMi72EQCHyNmAKfH1jRkLcgLJQkSmU3WbAqN8GSaKDmIVD85h8O2sAK5FqHXxgUq5bPoya5NMh40uctbYygpBgTzajVqTdRkd0e5D0kF1Eo1RAvtbG5+2SKcEIG0yFcVSyV4Y+mobJHYfTEBdsyuCKwmqxIOU1oU4jktrZWPvGxuOSXKgDL6V3iyfRGCdpkzjsnQkGk01mxQOwW1w1ewWNP73IZ5THl/l0c06L3Un6R5ChFfZhas2Be5caFGT1eurJBm2NBOpkiN0wulja4UaQFZpA3/wGq82fQll7ATsqLvbQHe9Y5bBlnkNav4mvvLIn8+bfenRcNJmdoA0eX9LhOnorz5C9+JBHnAX52Q4ZVvZdCASlNNY9pev9oOAqdLQAZebsAucufDa2jSvF23zyNfecy9gMK9FVk1WzlBLh2ombsGcexs3oW/cmXBx6JPQFvrmIUzeVzSFU7WLdTeHQH4Hc4RNYv6rIL8Fp3KEUfQDnsQpyUq0Fo/2SfUPl+j9Du7sPF+nhh3MaWzZ3SMoUeG+aQ8NCrphCiyZxIum2S5/yn2sn+UQVg4ZCwv7dLbrYh6CHXBhaVDiQpRDBeeNw0LfPmCrkuzn1H1VJxqMNrMmBRbsNPhxV4Z0SJcyPrUKktaDabBCZp43mh2MKn3hj03slH0F76AH7JOBYNEbxErv2HZxeRINZSzKTwW9+6Aa8/Kq73b6vwf1+fxgvnyQUS/y17DJi7NYrX3hvBdz4gKmvyYzvugGp2AiM3p/EX7yzj9SE54iYl4lopFsamkDXLsTY1heFZNb7200nMrJnR8WpEA+vI1Dq+/q4E18dWsb6hE6GgMfuWaAipETisj72KGil32SyljbaKLuYGKQd3DXMZt85t4+TBmK8zsq8RduAQU/BasVPOPLZH4DxCr9mAP5SAh9C+zx8mg82hXcpgr9t6+KyPl49VgEdyQla+tbWFNrmTbrWIu+QdHleOtnu0cDpkNEvI6lfgWZ3FzKICQ1KnaOC8QYic3RifwNkli2sysHNr0CDK1STQ1ZCcF4vUmH8P+yEtrswZ8S+/ch5Tq2a8O7SKP/zBmEC4v0euPUgucYxC048urGCcXvvL3x/BGxcXYCO3+C/++AyG5nQYmtHg3379MuKpLP73qxP4kxdvYUNlwZdfuIVzY0qivEH89l9dEy1k/+orZyl0yDC5ase//tMLwhNem9Pjj14cgUTlxF+TMv2bbwyLnD03qbCy1q59R/RB1C9+fVDSnqWwRQyiUS4OQhm3mBFT4s5gEb6yCTQplFQcKsGquBjGadzj3c2HK/hPy+m9e9jp1LCZDmC31yJA//hB5bEU4JE8Saxi0LJFLpbbwNulNCq1pmAXzCquzBlwYVqHFa1HALZ5hYsYhw9zG1bMyWyYp1s1Ub9SPITk0jWk5dPIySfQoXh5dlKP16+uAf0k7nSK+O1vXxfg8csvjMATTmGOKOkLZ5cFFfyvdN/335sS6e0/+vEE+j2Kua0avvx3IwK8/uVb8xhd0NBrxXGZFOuHF6QwuWP4j9+5Iajvf/irIZH84SQWY4oVrRd//rNZLND77fbbcNNz/tMLFNeTYTTpezbn3xUovDH03YESbx+gduXbA9ZgkaKmX0CNAKvwFHy+YOUimuoxNBfPoDHzFtprl9Fcv4oat8CtXiY6msXhE3T6PMn+PJInUoDHld72Hqr5LFpkwR36EnJrVGz2+6NqUe/mBAyHEQ+hbdEFrPNhnTg+V7a8/gjc3hChZo7NEdiMFrhlEgQ9HuwQ0r82rcZv/OUlGG1+DM9p8Ad/e1PQnN8hReDN+40/v4TXr1E4Ifr3X14cxTfemBDc/g++fwslQu+MaX7n20OEY2LEBCZxboJoX72C90YU+N6ZRZGC/a2vXYadFOQ3vzkMuyeCTiWP3ydvsqzxYpRo6f98aYxwhA8vnJPgN752hSw4hN2oCZVkBEmPA+WQC7udOtqjP0ZP+hE28zG0CMzyxW1yW44V9IJGdPNxlCMe5BzEcNgLcLbPbxMZzbZXi3KphBBR4j0ukj0jeboKQDEplCzS4iXQSXgQCoRxYdaEUXLLo+tO3FyxQ65zYV7uQKvdhpbomMkeEI0eYQIuZdqgnkeJjm4SrYmfoCG7QXH/Q7TGXyUXO4H9tbO4Mi7Db379Kl67IsXfnFmmTY/CR1b60ZQOzmASl2a0+Pffvob/Re79tWtrODepFWcMOdx062X06yWMr7tQKNewrPXD6k9jc3MTJk+SlDAgGldvLJmQDnpw5aProuLWS7gxPLUBjzcoPMPrxCzYw/z1ewv43e9cFzFXo7EIFrGkC0DtJbC8qkBi5SYs/hR0aoM4GpbyOuDSayGZl8Jj4NPJFkwqvLBH8rg4Z8Z1iR0rJsI3V2Qiu8jfZ07hQDTFbWJN3Lv39CulT00Bjo7uoNVqkUuP0kL6iCZaiY4Z8Rotltweg0lngm/sQ/RpMds+vWi05FburluBtmNDtGgzchU9A4sfCgZQ585eeh73yTO33nWviSweu/g4UVS2cgl5lsuzOpEh5FwEewEthY9CpYm9/QOyniMcHg1o0OOA1gdcCSQ5PSQ03i9jr9/F1vYODisJ7JeJ/ZCSfPWVcaFgf/j9m5hat2OdvNgH5NnOTenx/pgWrw7J8J2zUlxdceHMhAZTCreo9I1tuPB3F9cHx9dvqfHKlTXR/fPmsFwkrhgPcfr6HF3MYs7T7d+cWRJJOM6/5MvEuva3mQKIz/g05KkoAOeVS+UqwvGs2AA+0XuRNp+7heY3iNalM+jrxtG58g3UiSvXF8+K07UiccKI+daLBKB+Ju6vcWcu9xLOviOaRUTX7cTrqI++jObM26JlnLuIL83oRKKqVKmh1miLtPH9Z3ykiiuAxGlIIXaxZgwJPMPtWRKNR+RFJiV6LK4NruEZJUYW9dDYwsjki2JzuUZxZow2dlIDBYUavjhDydiCQStnKbUOQvKZgki5zxPWYG+jsg6qqqwIDPTuH/3ypM4nkaeiAExH6o0WAtEUNI6I4KHcsvzGTTUysQg2M6HBEStuz+aOXN5g5tTcZcscWnqJbuk+PoLF/fqEmgfPmRD3cV89d/nW9PMolirIkjvkkuYTJZ+ekdwlhsSpby6p82AJ7nTibuTK2g2igHbRJse4grEDeyjGQrzxnEXlW85KcqaVjYZT7oyNGKCycrNiiOPx9DyLNwYredf93Sdr+vyn5KmFAG6B6lEszccjKIc96NpXUcllxSkecdBCNjzonZfdQkN5G212+dz27aVwwJ2/C2eExdekV0QYYC/A5+mqxJEb1jVx3v/oYQnz+ZQHOL5zhEi6BIXJT/gnCBnhnW8TTrgyaxDWf44sf2jRSD+byAtoCYs48NPrclGl5OrkT66uC08xSWGFzy+yV+DQcG3BILKytWbn4Xs9PXmqIJATPv12E/VSHjWK203bmjgGLqyYYjkfhWpHCCWbVhBXLiKjmEHHQyhcS6GAkyR8eEIxKooaNcVtQt8F7G9vilr550k4JDL+4OQZn4ri+M1MhS38VYr7WncCa8QieJoJ1x8m5F5IDRQSrOQJCPzx40o7/Q6F1GFSCGYo29tP1/IfyVNVgEeyu79P2kou0UguMWARR6BYCVoOGZKRCHT0BRc1PmgtZCkOq2jAqIZdqPHkjUwM/Z09HJ88eeXsl8sD3Dk+wZ2sF6deKfZzIRzukic53sPu3gGOY0aceFZxmjTjNG7AaT31RImUjxMOjdylxIrgDiZEzsMbSqKbCaLi0qJgVyHntaHoNiIcjoq+jLLHiGrIgVQoKCqVIVKCg09YXX0ceSYKwHJ0fCy6UcSxaFYAp0qkUvkk7hi5PinRHW4hO0uukA951EoF7HTbT5Rl/GVyQr+frfWQtetg2eAy8jpUkyOwyulWIoHLZodKaxU9jJcIgWuka1DOzcI4PwHF7SHotITGJVYMS2zg4+eeeBlbe4fo7Rx+qgOZjBOKBFi5ti/wj/wmhcFRdPi0ENHdjpzo5PpVtJfPoT7+CqpD30OtWsWdp2YIv1yemQKw3CXa1e32UGXEz8DOqRBVs6J6VsT2uNeFVKFCPLyPu6dPjuC5DNXcO4UlVIQ304TSm8eMLowJiqHMsc8v2HFJ4sJ3z6/jgwk9Xh0x4JLUh7enrLghdeJd4vIvXtfix7fNeG3Chhmia7z5l5cdeHdyMEGMC0kbpoDg6yZfGts2CQ4LYZzsEQhleYLmUcZJu7u7aOZTIkxmIkEkaA2KyQiKPgs8FjPsOp1o/9ouJgnjPnuQ+0wV4JHs3TlBo15HzU/hgJsmON4TBdytZh8+48lk5+AOmuQu/dJpuG6+B4vFBZt0HuZLr8EyfUOcpFVpLPBOX0Hk9jvQzU8jni1Bq9DAOvQ2ojMXoFKbsWqOwiGdg+niTxC4/R7SLjNiBN6sixMwXHkTeoMNNT4Aev7PBnQ1m0D18l+hcpHo7OVvoqubQq+Uwc7hMZHDxxdOkx8cHiKRrUBOXpC7qezhrOjd03tTOHrGVv/35TNRABamS/1WQ4xQ2WzVn9id3rt3iq1+H+EUWXuqijx5kdrrv4emVzc4rfT+H6EjPY/OR3+K9uoltJbPov3BH6O9ch49BbnXuAe9c1/F5szr6N3+AbYv/xm6uSjac2+hoxlH+/aLaF35FtpOGTpv/Wf0THPYtCygcu7PkNVJkJ14R7R/1S9/6+Fp40VU3/lvqES8qHoM6EYdOGyVcP8JZv2cnt4VWchiuYpSpYp+f+szP/n0mSnAI+He/CcRDgw7hKib5iVxGLVM/LrCswKUY6jdfhmO2h0Uh3+AxodfHZzK/egvUBv6Lhpu9WCKx+QbZL2vCBpaeenfIbV4FZHJs7C999dIGzfQ5HIzH++m59Q++IoIUdzg0Uj40Zx9G8mRn8LRBpSeLAJenyj0iLEuPESKPANnKfnsBCsEVwWZ1ewlXTipZwgFPl5YY+V+1kmsf0w+cwV4XOHl2G3X0OCJHdxtw8OYfCYKIcsiTcwTt/LXXoDCX0bNIsXmtW+SB/gI9UtfFxsvhjNwdpG7dN7/k8Exq+t/i/zMB8hNUBgYexd5MynAz35fgK/W7R+idfarormydf27aAXNg2zlxa+hKb2I1siLg9k+N18cNH/Qz016fpM+Cx9sLWro88gnkJPeQHnxnMhzHG09nSEOz1KePwU43hddQ+1qCZWZdwV74MEQIlvI5wwJQXO3LlcaM1Y1XMka/PkOpItSaK+9h4yJNjUbHaSQuXVs5MeoW9dEVxFbbkU+Csf0ENLJNLphCxJKwg6jF2AntuBUbsBissGuUsDDI2j6u6LLuc69f3zOkRmNZlo0h7YcG0ipl0Sd30r0Tk9xnI976WxBhKIp5PIFeMMp0eCaKbef2PN9VvJcKQCj5E61iJjXjULIgxbF8qbyNppcDSR61OQJXiE76jx9g2sFnDY2UXzWLMLhCSMQTaMUcqFhXCBFGYMY4cbNJJkYxPQuHuhEjxWtchG765e+QRzcgITDiKRiFjHdOoJ2K1LSW0itcSFqcjDfh1vBOTSs3xCunk9KKXV2XFv1iCPfZye0WCemwNeH9PONZSvGZW5Mypy4JTFjaMGIULr68Fs+X/JcKUC6UBXHnM3+DAKRJDLKGaRuvyFaoOMmxaA79+EwptqNF0Rcr8+9iyYfgeKhj/PviCFNIgTwhC4xmmVm0ETK41l4pA2h+QZ5Eu444uc2rFI0r35b9Nk3x14WIYNPAolWbx4Jw56EB2KIkPKmqF0080mhAJMLCozOqzCxZhX9ATOaIK6tODG9boVUqsLsklJsPpfEba4g7hw+u4TOJ5XnSgH4zCAXlDgFGopl4JCt0CUV8wP5DLzJEUI14hGDn9q2VbR4bkE6jI5FgtbGdTQXaGP5LCPXGlY+QmPiNXLRJaJxfz5o1U6TJ6CN5MFSfBy9xucLuEuH5//wmDcuPzPAZMtPhgcFqmQQDVKIvkeBnnwIndEXxQzijN8heg2LIfJWpSr2oib0lMMisbPpXBPHsuJWHXKZLMIGFRoBi6B+z5s8XxjgwQO0Oh0Y3DEUYmH01i+JUTJd1S10aLO7RNd4RnB64TIS6xNIBzwwkLfQylXI2DSo8nHzQhYF7QLCMxdRjXJzqQN1Hvnq04sZfCIh5dGKOX3iZ57cybccHnhuED+fB0txzx4h/UYqItLZMo0d6tlJuM1mrOk8WNAGcGbKIJJHFn8Sq2Tx7rUFeJRSrEgUkDnTGN9wYitsQsuvf2a5/E8rzx8IJOFaAsfmnGwcVR7KzAdA+Dzc+jUkCfjNrhpw5dYS3r0pw9iqHVNKHy4tWnFDYoPOHsaVCTluzmtEmzi3XYnJXeYVVMnKeRJnlTa1Svigqp1BZXUIldn3UeUiFNNIuuX+fgH6SAF6HhVcOg1eGZJjzZ6iTTeKPgA+N/D2Tblo4Pj+uWWcmzZA4UxiaMWBv3hrAT+4IMWE1ITNXAT7e3wo9vmU51IBWPg4VLndJ4vOi9jN4IuHTuTKdVxZsuHl62pMyT3wxnKYWTdjTkYxeYU2Z3kwY4cPhyiVhgGdIwrIR6U2s6HByedGUZxb3N/pY7/fwy5d/XYDvYiNrNUoDnZUDUukFAQA14jiGVcwtqjF4poBGrNXNGxwkwZX97hkyyelue2NlW9mw45z4xpRxmU880TnJn4F8twqAMvx8R20epuopYnWUWzmidzsjo0mJwxqnWjGZCxQVk6IcfHcTMJDEyLEIjLZAvbbVdFDwAWmx63vMVk7Icp2cHSEXiGBhleHVsSOWtSDrFWJmMsGqSEomjlYCXjz7b64OIT5qIuH5/fs7279vL3seZbnWgFYxHnFzR5qxLd5E3jU3F7Chp2YBR31CBrKEdFqzd1CrUwUvZ0D/IO/8fMpRCgEKRC3nPHAKn8kRRauFp06cwqXaAUbX7Pj7LhWTPrgZo5Erjb45c+BPPcK8EgOySJ5NBwPrbJ442J0mtnhRyqdxeZmV/TPP50q/sfJA1Gbj2eK4pT0gtyGFYUVKqMb/KdoihSeBjnMz498bhSAhV05n45lmshXnjt/D55eh+yTCA+06nXaaPAovGqZ8MSW8FafN/lcKcAj4cLJp20cEZZ69xeV55N4EP4cn+UfeHja8rlUgE8iJ6f3CFDuCBdebfbgD8bRy4ax5VFgr5zCVimFXqOOu88+jjxX8oVVgMM7p6j1D8Wsg37EIv5GUC5fEqGDu3IvLlhRIkXg5pTK8AvgPx4l/u5ALobdYlSUoI/3d/Bg9/mv6H0a+UIqwMHRMeK5Cqx6Ayqa6UEXUiErJmTNEk3TuBPiPF7LQveHHKhx2ZgHPFMsb7sV4nzinNqLgC+ArUxAjKj9osoXTgGOT05QKhZFz2FfO4pM0CtGqi5qvUTZzOLP0nXrFTFgiUfVNmXDaJIXaKWC4vCm1RMRkzuDoSjazQa88YIYvPD0upSfL/nCKQCPk6sVMqiFnaiRRfMG8iQwLsvy1Kx6OorGzNtoxDzIh72IrY4h5TSjkE5CIrdgWuFGKltAt5SBjZSB5yDH0vmnmlt4nuQLGQI47qfFmPU0FlVuTMvIonlMWqWMKh83s8vQ1M+JlrBEtgh/oijG2K7o/GIGIk/U4lE4qzpSknwep3c/XwdTnkS+sCCQp2KlcwVIlDZs0EYu84DLSEzU/fmcYjUdF7NzY8kcZkhBeFRurlASQyZUthAs7rD4mwj8Nw+/yPKFVQCWw8MDZDI55IoVZPxuVHlUfcKPlnYKBeUkYuUuLJ64KOJkafP5HD6fxuGZA1u9Du4e/2qSTJ+lfKEVgIWTRv3NTaQLFSQCXjTI+iuaGURDYTjDGai5oEPunk/iMk6Yo5i/v7vzuczqfRL5wisAC0/G5p77YrUu/uikzpsRhzD42DWf+uGKns0bE7Gfiz6/TvJroQCPhI9vx9MFmFwRKHgYti8GrS2ImQ0b3KE07p9+Manex8mvlQKw8N9H4L8/1E0H0AxZ0Y27cLzzxc72fZz82inAIzk5OcH+3s7nbvbA05ZfWwX4ZxnIPyvAr7UA/w9a6ynFkWzhuAAAAABJRU5ErkJggg=="/>
          <p:cNvSpPr>
            <a:spLocks noChangeAspect="1" noChangeArrowheads="1"/>
          </p:cNvSpPr>
          <p:nvPr/>
        </p:nvSpPr>
        <p:spPr bwMode="auto">
          <a:xfrm>
            <a:off x="0" y="-31558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png;base64,iVBORw0KGgoAAAANSUhEUgAAAIAAAABICAYAAAA+hf0SAAAAAXNSR0IArs4c6QAAAARnQU1BAACxjwv8YQUAAAAJcEhZcwAADsMAAA7DAcdvqGQAADA4SURBVHhe7X3nk9zpcR7/GX9wlav8wR9Ukssly5YsSywHSTZpy1ZgEkWK4olH8gLveLx8OACHvMACi815d3Y2TM4555xzntnZvItdLIDH3e8ALNGiTsAdcMQd1YVfzWJmdsL7dnie7n57v4RfJ3lwf3D9s/xcvrAKcHDnBDv7h7Th97C7f4TtThO7hRjuNrJotztob+6gt72Pw04VR7kA9htFHFQz2ItZcLSziZN7D3BydIC7Bzu4f+/04as+lPv/3/8/x/L5UwCy4AfbTRw389jP+nFAm1dIJvD+tAUblihUjhguzZvxs2EFLkzr8ZNrG7g8b8T1ZQvmlB68P6rCq1fX8eGkDkNL9LxbKkzMK9DTT6FhWUXNsIiaSYKmQ4amaQktjwYdj0pc3YABPbcC/Woee60qDhoFHPfqOD3YJT27+/ADfr7kuVeAw8M7aHX66PT6yJUbiCczsGjUKPjtqDmVqHt1yFpVmJ2Yh0Zvh1Jrw6rSilWDH0pLADdmNZDTfUF/EAG3BxMrJkiUdig0NthsHiys6qBRm9C2SRHVrqFgXkfFtIKEYR1J/RrSXhtSRhnKbj1qZgmqq1dRld1CZeMmKrKbqKsn0DEtoGddxpZrHbvOFRykPbhTSeHeTgdgxXjw/HqM50YBju8BJ6f30e3vIJGvI5Etw+iO0SYGITcFsGHwYUXtgoo21WByomCUohl1oWZdRUM9jj5ZcNerRte2gs2QEZthM3pxF7Z9KmwG9GipbqOlm8aWR4Y+bVSXNqzj12NTMYSubhJV/QLyBtpgowTFVBzueBHeSAYRnw+BQATFegfNWhn1TBz1oA11Ur5mwIJCkD6Tzg6NyQOr3QOFTI1oOIKmcQGtgAmbSQ+KsTAazR66e8egr/lcya9EASi8gv7h3vGRiLfbjTLa6QjaxQyckRzG1uy4IVy2GypbGGumEBRqMywqFap+CzqKm2huDKEx/SYaM2+iJbuOpuwGmmtX0Rp/Ba2Na2gphtGg/7Ny1MdfQ31jGHUZ3bd+DQ223PXrqM+8hdrCB6jJR8iSJ9FcvYzWxKtopUNoB81o8+vQ67b0M6gr6Dlr1+g16HfJ69Tlt+n/Q/T7H5LiSJGjq2haQ04xibJLI16/Zl1D1bqOhEZCnsSOTNCDTtyDnVwYd5oF3L/Pq/Crlc9cAY4P91GqNMiaqsJCaoYF1Nxa1GN+1CNONNJhhENR6E0u2JxBONxBGG1k/TITFjdMKEb8aDjkqNs3aCP0qBiWkPK5kDErkPU5kNYuI6FbRdhqRNFFG+XWoE1K0JNfRydiRSsVQDkRRptifHf1IlrL59Bduyy8QMFnQUArQy6VQiNgRm36LVIc2kjaaKEw+jnUdXSR269LLqAmuYi6cQkNxW00VGNoaKcHCkePs1LV6Dl1yUdoLZ5BK+FDUz+L2vhPUF08h5pqQuCMzZAJB8UoTu8cPFyhz1Y+EwU4OdrHlleJLgGpBsXRnk2ClnkZTXbL5Co7zg10jHNo2dbQNs5jUzuGHccK+trb2LRLsGWexS79vBvUokfPK5CrXjTHsW6LI5irY1rhgcqVwJo5jEVjBApHAgpbDJFcFWu2JFy+MOzuEIzBPMY23Aily4gFAnCpFch4rHDKJAjplaiRQhXNG6iQl2n4TahTeKnTZ+KNb4SdqJPSNhIB1D2sWKS0fHkNqJdLqKfCqPNjudTgfs0U/e4GyspxlG1ylLJJFAlHVPkxeu1yxCu+Bz9WI6VqxNzYrBZwsNPHvXufXaB4Zgpw2q9jLxtAL2qnWGlEVTONonISeZcBap0NZq0e8pV1OC12mKweGDUGmMjSOZbazVY4bC44bQ7o9VZYjBb4PX5YbF7yCgHhId4dUWJiw4X3xrRY0PpwfsqA924rMbZqw8tX1iDV+bCk8eDmshm3Vmz47ofL+P7ZZXw4psb4mo0YgBVjci/eHjfgxroP7y24kZx4F23tJBrJEFnyJFn7rLDwOiltnay7RledwwV5rTpZvbj457n3yEOQl1g6izp7J9MyhYpbpASD3+FQUEsEhTdqOhXkKaZQC1pRC1jRYCBLv1OzEfik96wSA2nQ80r1NqrdXTT7+zh9hpHiqSrA3Xv3ka92kSpUUfSSBRkXUZSPiThYpbjY0k2hSl96QumDwZOE3p3Eij6AqwtmzKq80Ngj2DAFITWGMLZihoQ2UetNY0EfxrSSHnfFoTZ54U2U8NZNJSQSJfQaPSSL61hb1+CtEQ1mFW6oyRtMrVuxqHBgXu3DhRkD3rghx9tE+RhfrFsikJmDWNIHBbj0knJt6FxIzZxFc4VcO21GlSy3RpZeWzyL2sqlwe3yeTQM82hqJlGbeXvg5lkhiBkIbMDKwPjAsjLYVFYMxg0cGuI+FANOpKxqZI3rFPK8qMUDyJllqNJtI5+m+3yoh2zkbRzIey1IuczI2DXoU+g6PDzCKYOnpyxPRQFOd7o47NaRzeahsISgc4RhC2UhtcQgdyShdqewRhzdn6oST49jzRgQm83PNTgjdEUxr3Rinaibln7WuBPImGRI+V1wOTww6YwIJ/NozbOlXUcll4Hb6UHDpUTPRXydsEMn7obb7kS1mMem8ibaHmIExArifg8C4Thc/jgc3ih8wThhBmIROXo9CkFdD6F52tS2dYXiOMVvct2spMVsBpVEBHXaDBH/HQq08in4Q3Gks0U0E4RZGBu41KitXiHrP4c6//78BwKb1Plxuwy1yZ8KT9HwGZENuBFJ5ZDzUzjREbDkEBF2k8JtoOU3oBNzoUXfqVgsI+hyIWTWIup2IuxywuGLw05rmih2UO/tCcb0NORTKcAxIdntcga1sAsNcmlRr0dsLn9Yg42sSmOHK5CA0hyAltB8lDaRHwt5vXCYbbA7fYjQfYFohpQmAmcgCafDC78viNziBbTlN9GYegNN6WU09POoD/9AWBSj/26MFlF5m0DVa2iwq557H905YgUcs4e+h4ZyFPWJ1wkAjqEjH0YvEyT2MIyWehRNObln8kr1m39H1kubp50hC6UNY8um1+b/1+ffp99/bQDkGPSNErsgSw5lKjDHa2gmKd6z26f3rq1cRG30pQFI5EQSxfTa6MuDx+m1avR+NWYk8++i5dMRvjCiTgpR9+jRYIv36ZF2WxASwFWPXL4o1sbtDsDmS8AaIHZECqwxOKBTasUatTvdh7vw6eQTKMAD3CnF0CeO3aB4xcmYrF2LUogskjS/KhsRfLsbsqBrpI3hBSLLSESjWNSRIjiiIo5rTW4ojF4orSHh6qfkblKeIPQ29g5hJG6+hvYCWTwtPrvPmoI2lBShSSibXTBboKCBY6/Q9TLRwhtojL+KBm8YbYiwxoUz4jPV2Qopltdu/Qg1ttSoZwDk+GfedEbzFgJ8y+T+p3+GOilD7dI3B8qx/BFqrAD0WvWxn9BjPuScFBrIbQuMQPGacUGNn0ehom6W0u1lep/zpAzzA9BokQ7WgWgmewz2JgInBAlsUpiskgfQrq1jdUECkz+NNQpLBqsXIcI6DjKgYJI8Ti6BTsiMrkuOjl9HDMqIaCyJYKKIcnMTd04+GXB8IgU4Pb6DrU4TNUKxNYrpWZcRBY9ZJGQa2QQahIQbDHIohtZZy8krNFwqtN1KlGJM5wLYkBsglZthNNqwprJiXuPH7SU95qVaSBVWyFVGWF1BJFduEpcnS+XFJ1fK9KtmJzTtMaHgNaOUIVS9egOltWHkdUtI6ldRkFxF0W9DVTuL6uy7qBL3Z9RdXTiLKm1Q3W9Gndy7UJCoe/C6vBm0CXVSoLrPQHiFABuh+irdX2XKxq/FfJ6UrWakTWPapyJl5M/FQFF6FU1SlJaCPi/nI26Rl2JloLDRolDUJGNo0/2t0R+jraefObcgOY/22hV0SMFbixQyiGq26b5NCSlsOY98uYZ4LAG/n0KkyQkdUWIJAV1HKIM2J7/4c5OnScmmEFqbQk67hL1mkWzzydPRj6UAnMjcaVaFFvKC1jjO0YJVdeSWSZPbROlatCgt6QU0raTtbAnk8gQAokXiZAlbYccwi65qBD3tODobV9GhGNykxWfq15N8iE3VLXTJTbfJVTYIjDG4YutkMNUkl56vtbBB9G6d6N4a4QWdLwNLuEB0rw5fqgJ3sopgto6tXlcklzhfv98qY7/XxuGdY5zQ9zih0CluudhDmEr8n28fPnZAlrRPgGt/q4dd+v2teknk/juVHNrtNprZOGoE8KqkTNX1YbL4FaQJU0RcDiQ9dhSMFIIIzDVTQSTcDmQsCsTWJ5G1yBH1+xE0KJF2mhDRyRDWEw3VSVBxagToC9NmphJJmL1JJL0utAnXNOMeOIwmbFBo5Utu8GJmxYBluQUL6yYsyCyQKi1Q6J1QGT2odbbpmzy+fLwCnB5jnzSrQfGuaidLYddJC8DxslVIwReIEr8OC20Ne330/wjiiRQh6AmU1wg4MSpmOsTWx0iZkz4KcpdsOQyQfMSHCW1XdAsordDj5LZbBI5a0ktokFVU2PpoodnyKmRRkUQGrlAaqVwFzXYXvc0t7Ozu4d4pa/4DPHjwbDNr/PoMxI9ZUUihdnd2sLW9TcynBbM/BY0zBpk9DrMvJZjQ+IYbqwSERxUBDEndgnoOSey4umTDdakTVyUuXFhyYd2WxLjCh5vrHpwZ1+LitA7TchfmiBllijW4wxk4/AloKTQ6CCfpCTg7fDFSlLjIlBqIHfHPGgqnmaAbm4U4jhp5PDg+evjJ/3H5pQrAX7K/e4RiPo/0xhih5DlyXzNksSPCgttE5/oxG5LFBhZUbkHd8uU61I4YJCoHFDINcXgCaZWS4NR1Dg+5pIitIllCnLhJt7lUElq9DQa9BXp7kGJdAeFIAp5oDnYCPc5gSrjDTbLoHVrsA6ZCp89pYeXBPdw5OkJ/awv1BoXJel1smN1ih1Jlgs7ghD8YgyOYhJWAXSQcQ9DO+RAD1lcVsJjsBIhz2LDG4IkXMa8NYlEbQCRTJsVKYNXEFJno8SqFSQLV4XgGhVKFQGIcNlIOg4vwAq2ZZN0An9uLZDSC7VYNp0cfn2H8BwrA1lQrlWFxBGC2++HyBOEJJeH2x6C1eAmc+OC0uyFTmqAhQGeiN56ROwjtx7HdaZBVG1FZJIvn3DmHAkbTbP0Uk0WcJcDUIDBXZyROYaLGoWSaODVZeIwsOxDLCWXq9rdxRFZ27/7ToTuftXA2j9eSM3vbFEr6SRcK0QBur9oxq3DB6vDDb9KjEvOjSPgoFScjIZq551zBpl2KMoVXxlJVpwoFlwE58wbhqACskYIAiibyMrZgBkYKFwpbVCiFlZTBG8mKEJmOxdCNEz0manlQjgtv/svkFxXgzi76OaJLXi22Uh70Eh60c3FESds89MKsCJ5QirhsESri8euWMFyxAjyJCiZlLgQjSbTzSTRjbrSSfjQJCNaI19YChHYJHIrqHSlIKeBAOR4kt06bzxyba+5hKw4OuIHj87nhHyccmO7ef4DtnV2iwgXo7CGoyV3LaP24T+H2mgNK2kSXO4iYRYMKhUZOgXMlkddFpMgJW3WIWWW9VuQCThR9ViTdVqT9tO4OG8KJLHzRrGBZwVQJ+XwBGgKPbLRWO1Fr8ip7R/8QJP5cAaqNruDtRpOD4ksUVoppsUgMTQZ4ZM1d7QS2jFMiTWklzavm0yg61ARuFOg45TBojbi6SB8qW0K5UsUGgTSZJQKDNwUVuTAJUcAljVdoazhdhDOcRSKZxh6BLQZfT1MYCjyCA3x7eu8+7p7eF7f7hyc4vnuKo+O75GX2UG9viZ4DHB/g/m6Pnkxw8D5RqmfY9XP/3l3sEHao1RuEa7KQaj2Q6ryYUnhxa8ODoWUbVg1k0bTOoWAEzbANZb8VYQtRWvIKOZsSEaue6LcGSYsaXo0M6VSKDDUNhysgqplMuwMOO2JGOdIeUpog4TcKxwd7e7j79zKKX7pPX7ZcbwmQYXDFaOOTImNmp4vjVCsVIst1I5eIwU8gLxiKYZXQaDaZEHSwQnQwriB3lYlCZo3g+oIJ3nBaxG+FJSjioMVDgIUuDWm+L5oh4LSFuyfHwjKelvBr3Tu5gwc7bTS6W5Db4nBF8qT5BRjcCSxp/QKr8MLqCayZg1nYZUQdpUTRnDJs25exrRvFnmMZPeLZXVLqftqPvVoOd/ot3G0VcHJIi3fnSJRx79H1aT//A/J2vA7d3qboNSgyE/CR4ZiDwqWv6HwYlXkwqfQjlK1hRhOCPlDApJpCCd0vMVL4NSbgMpmQV82ibNtAkxSkwXkS8rht0yI6lmXkknFk4jE0Cmn4w+ShaX0eAeYv7fQ3UUjFkcqXkchXkS9RvIrZReWt71gVTRNduljzuHqlNLjhoQ3mzdV5kojmqliiDxJJ5RGLp0Tb1fVFE6KpnEgJrxuIvxI46XSIiu3v8dcWb/xp5D5t9MnxHRztbmE3F0K/UUGHQk/Hp0XGY8PVBSMuTGvF+16bN+D8pAZ6+ixX5/T4YFQprO2lS6s4e1sGndGBi2MyqM1khUorLoxuIB7wwaqUY2VdD18kg+bSWZFk4u/NiSurL0nKTiCOqOc+eQ8GzJ9WTkkRdlsVtKolkT3lDGmtlEfc44LN5kKZsELBZ6PLikyY2+BiKIa9KJrXKNQa0HKp0PTpyVvYRejlNHkzaCbFqpDBBhGm0BNKFZDIFFFL+HG4tyPe90t3jo/RKBdEto1LlLFggDxABGrilHYPIUv62eQMi9x7p0CWpHZTvCG0avSTdZN3aDQgJ8uy0XN3kk50i2kYCRgOL5kQjKXR6xKCJ6p2/1OCOQaE6WITsWwVLWIUDfqitQBxcc00qpyPp9vdlAu3iXpxBTCTL+HshAb/46Vx/OCcBO/fVuKN6zKRbr48q8dHU1oMLZrxf346Q8qwjh9eWMWP6HZK5UevmkOVAGw1S5SWaKxI6xKyr3p0KI/9hO5PCoNRuVICsXN9o9HbQb3TxzGt56cRXiemt5z9q6aiaNrX0bJIUDMsoWFZQZNocpNv4140MxSiCT+JZJZ9A+WATXgRVpSihbwBrZE3FIfFmyDqXBJG2og40Sav/ohNCQxwQm6tQl+WtaqczxKSTENPm8h0hXmni9y5g/j3ss4PjY0sgDinm8CgL5JCqVzBrNxJVCWKLoEWfoNyLot4toz9A6Ygn9TiH6BHTCCWKdFrxzG64RKpYpnRh4KVAGXCRzSzLNKudf08SoSwu0X6nPR537mlwIjELJT0rWE5zo6pRaHp2rwR+WJFeKipDTsuTGoxJrXiCimExhrAhXGFSFH3y2nBWLi+0R79oahi1snCRHqYU7m3foDG9e+hGHSiZFxBUbeIKjeUEttpmFfQJrDW86qxGzHj/jEB22PyfE/aF0jhYW9vH41WG/lCCblYGJUgWbdPhzZbPDescvaR3Hyb08MUxiIaKewOD3QUJlzxMjwE0FfI28Vo4wPxnKDfnUxI0PxH8nMQeEqat7u7IzZ9Xkluh265F29qwyEW0k4YYXLNJnLTbF3LGreI9V5SAic9dltqQz6TRrdSwKHY+CeXrZ19irdNcn8FQsVhzCjd9LpWLC6uw61YJW9TF9bQWPwQdS7a+AyohxyoL3yITi6GSVUAH5HrT2QKuL1iEV6IkyNmd1Rs+E+HZFig76ai8MWh4Y2hDRGizk7qcH1KjqyJrM2tRivhxab6FprWVcGz3ZJJNG6+gAZ3Id1+SXQDcU6D6xD11393YIVc/aPN5yJTzSYT9K0Wo8WPxhCyGJBJpbFz+OSpWqbBe4dHgo0V7GrEDDL4ZYuIy2aQMCkI4Nngk04hrlpC1bhMyqBEOx0U2M1AFJExUDCWQaFYxk6/9wubz/ILNJDdT7/fF+VOBm5s5QpSAi7OZEp1Ub7lxex1WmIBfeQp2KW6ggnhFbZ3dp7Y3u9R7Nvf7qPZ6mBO4YRc7xY5hVWVTVQN44QruhTjuxTfub2KizZsafWZd0Tpll1zXTWGfc863ryxga+8Mik++4sfreDMmAYvX15DMJ4VjSCXZg3409emoCYvxrdK+j5/8uMxLCnt+O4Hi8JrMG5gDzgl0UOpNmNc7hFsqJYjb8cZSzWFnEplkOK+9cNBEWnm7UHxiTOc8pvkPYZFk0iD8/WGNQQMaoTtZuTCfvRTPhyWEzgiyvska8Ubt0kGwo0icluMQKAXN1ddmJS7IbMnMK4goJipYtunRIs+Q8mmQEy7iqzbjGyBsMr+/sNX+kX5xTzAQ9kjqpAnjYkRkLMTK4jEUoLLh/xBOCgcZCiejJCFxdN5JNKEH2jznoi/E/M45mbQQpzithv5WAgj5EG4o+d1itM6ZwTb2QA6FP/aLgUa6cig0eLhQnPlTaSZCbfUuVWLrk2rBFMTC3h9WCli/H//4SjUBqew8jmy+teubWBZbsXv/80NDBNGePXqBg57Nfzth8sIu124PqMi72EQCHyNmAKfH1jRkLcgLJQkSmU3WbAqN8GSaKDmIVD85h8O2sAK5FqHXxgUq5bPoya5NMh40uctbYygpBgTzajVqTdRkd0e5D0kF1Eo1RAvtbG5+2SKcEIG0yFcVSyV4Y+mobJHYfTEBdsyuCKwmqxIOU1oU4jktrZWPvGxuOSXKgDL6V3iyfRGCdpkzjsnQkGk01mxQOwW1w1ewWNP73IZ5THl/l0c06L3Un6R5ChFfZhas2Be5caFGT1eurJBm2NBOpkiN0wulja4UaQFZpA3/wGq82fQll7ATsqLvbQHe9Y5bBlnkNav4mvvLIn8+bfenRcNJmdoA0eX9LhOnorz5C9+JBHnAX52Q4ZVvZdCASlNNY9pev9oOAqdLQAZebsAucufDa2jSvF23zyNfecy9gMK9FVk1WzlBLh2ombsGcexs3oW/cmXBx6JPQFvrmIUzeVzSFU7WLdTeHQH4Hc4RNYv6rIL8Fp3KEUfQDnsQpyUq0Fo/2SfUPl+j9Du7sPF+nhh3MaWzZ3SMoUeG+aQ8NCrphCiyZxIum2S5/yn2sn+UQVg4ZCwv7dLbrYh6CHXBhaVDiQpRDBeeNw0LfPmCrkuzn1H1VJxqMNrMmBRbsNPhxV4Z0SJcyPrUKktaDabBCZp43mh2MKn3hj03slH0F76AH7JOBYNEbxErv2HZxeRINZSzKTwW9+6Aa8/Kq73b6vwf1+fxgvnyQUS/y17DJi7NYrX3hvBdz4gKmvyYzvugGp2AiM3p/EX7yzj9SE54iYl4lopFsamkDXLsTY1heFZNb7200nMrJnR8WpEA+vI1Dq+/q4E18dWsb6hE6GgMfuWaAipETisj72KGil32SyljbaKLuYGKQd3DXMZt85t4+TBmK8zsq8RduAQU/BasVPOPLZH4DxCr9mAP5SAh9C+zx8mg82hXcpgr9t6+KyPl49VgEdyQla+tbWFNrmTbrWIu+QdHleOtnu0cDpkNEvI6lfgWZ3FzKICQ1KnaOC8QYic3RifwNkli2sysHNr0CDK1STQ1ZCcF4vUmH8P+yEtrswZ8S+/ch5Tq2a8O7SKP/zBmEC4v0euPUgucYxC048urGCcXvvL3x/BGxcXYCO3+C/++AyG5nQYmtHg3379MuKpLP73qxP4kxdvYUNlwZdfuIVzY0qivEH89l9dEy1k/+orZyl0yDC5ase//tMLwhNem9Pjj14cgUTlxF+TMv2bbwyLnD03qbCy1q59R/RB1C9+fVDSnqWwRQyiUS4OQhm3mBFT4s5gEb6yCTQplFQcKsGquBjGadzj3c2HK/hPy+m9e9jp1LCZDmC31yJA//hB5bEU4JE8Saxi0LJFLpbbwNulNCq1pmAXzCquzBlwYVqHFa1HALZ5hYsYhw9zG1bMyWyYp1s1Ub9SPITk0jWk5dPIySfQoXh5dlKP16+uAf0k7nSK+O1vXxfg8csvjMATTmGOKOkLZ5cFFfyvdN/335sS6e0/+vEE+j2Kua0avvx3IwK8/uVb8xhd0NBrxXGZFOuHF6QwuWP4j9+5Iajvf/irIZH84SQWY4oVrRd//rNZLND77fbbcNNz/tMLFNeTYTTpezbn3xUovDH03YESbx+gduXbA9ZgkaKmX0CNAKvwFHy+YOUimuoxNBfPoDHzFtprl9Fcv4oat8CtXiY6msXhE3T6PMn+PJInUoDHld72Hqr5LFpkwR36EnJrVGz2+6NqUe/mBAyHEQ+hbdEFrPNhnTg+V7a8/gjc3hChZo7NEdiMFrhlEgQ9HuwQ0r82rcZv/OUlGG1+DM9p8Ad/e1PQnN8hReDN+40/v4TXr1E4Ifr3X14cxTfemBDc/g++fwslQu+MaX7n20OEY2LEBCZxboJoX72C90YU+N6ZRZGC/a2vXYadFOQ3vzkMuyeCTiWP3ydvsqzxYpRo6f98aYxwhA8vnJPgN752hSw4hN2oCZVkBEmPA+WQC7udOtqjP0ZP+hE28zG0CMzyxW1yW44V9IJGdPNxlCMe5BzEcNgLcLbPbxMZzbZXi3KphBBR4j0ukj0jeboKQDEplCzS4iXQSXgQCoRxYdaEUXLLo+tO3FyxQ65zYV7uQKvdhpbomMkeEI0eYQIuZdqgnkeJjm4SrYmfoCG7QXH/Q7TGXyUXO4H9tbO4Mi7Db379Kl67IsXfnFmmTY/CR1b60ZQOzmASl2a0+Pffvob/Re79tWtrODepFWcMOdx062X06yWMr7tQKNewrPXD6k9jc3MTJk+SlDAgGldvLJmQDnpw5aProuLWS7gxPLUBjzcoPMPrxCzYw/z1ewv43e9cFzFXo7EIFrGkC0DtJbC8qkBi5SYs/hR0aoM4GpbyOuDSayGZl8Jj4NPJFkwqvLBH8rg4Z8Z1iR0rJsI3V2Qiu8jfZ07hQDTFbWJN3Lv39CulT00Bjo7uoNVqkUuP0kL6iCZaiY4Z8Rotltweg0lngm/sQ/RpMds+vWi05FburluBtmNDtGgzchU9A4sfCgZQ585eeh73yTO33nWviSweu/g4UVS2cgl5lsuzOpEh5FwEewEthY9CpYm9/QOyniMcHg1o0OOA1gdcCSQ5PSQ03i9jr9/F1vYODisJ7JeJ/ZCSfPWVcaFgf/j9m5hat2OdvNgH5NnOTenx/pgWrw7J8J2zUlxdceHMhAZTCreo9I1tuPB3F9cHx9dvqfHKlTXR/fPmsFwkrhgPcfr6HF3MYs7T7d+cWRJJOM6/5MvEuva3mQKIz/g05KkoAOeVS+UqwvGs2AA+0XuRNp+7heY3iNalM+jrxtG58g3UiSvXF8+K07UiccKI+daLBKB+Ju6vcWcu9xLOviOaRUTX7cTrqI++jObM26JlnLuIL83oRKKqVKmh1miLtPH9Z3ykiiuAxGlIIXaxZgwJPMPtWRKNR+RFJiV6LK4NruEZJUYW9dDYwsjki2JzuUZxZow2dlIDBYUavjhDydiCQStnKbUOQvKZgki5zxPWYG+jsg6qqqwIDPTuH/3ypM4nkaeiAExH6o0WAtEUNI6I4KHcsvzGTTUysQg2M6HBEStuz+aOXN5g5tTcZcscWnqJbuk+PoLF/fqEmgfPmRD3cV89d/nW9PMolirIkjvkkuYTJZ+ekdwlhsSpby6p82AJ7nTibuTK2g2igHbRJse4grEDeyjGQrzxnEXlW85KcqaVjYZT7oyNGKCycrNiiOPx9DyLNwYredf93Sdr+vyn5KmFAG6B6lEszccjKIc96NpXUcllxSkecdBCNjzonZfdQkN5G212+dz27aVwwJ2/C2eExdekV0QYYC/A5+mqxJEb1jVx3v/oYQnz+ZQHOL5zhEi6BIXJT/gnCBnhnW8TTrgyaxDWf44sf2jRSD+byAtoCYs48NPrclGl5OrkT66uC08xSWGFzy+yV+DQcG3BILKytWbn4Xs9PXmqIJATPv12E/VSHjWK203bmjgGLqyYYjkfhWpHCCWbVhBXLiKjmEHHQyhcS6GAkyR8eEIxKooaNcVtQt8F7G9vilr550k4JDL+4OQZn4ri+M1MhS38VYr7WncCa8QieJoJ1x8m5F5IDRQSrOQJCPzx40o7/Q6F1GFSCGYo29tP1/IfyVNVgEeyu79P2kou0UguMWARR6BYCVoOGZKRCHT0BRc1PmgtZCkOq2jAqIZdqPHkjUwM/Z09HJ88eeXsl8sD3Dk+wZ2sF6deKfZzIRzukic53sPu3gGOY0aceFZxmjTjNG7AaT31RImUjxMOjdylxIrgDiZEzsMbSqKbCaLi0qJgVyHntaHoNiIcjoq+jLLHiGrIgVQoKCqVIVKCg09YXX0ceSYKwHJ0fCy6UcSxaFYAp0qkUvkk7hi5PinRHW4hO0uukA951EoF7HTbT5Rl/GVyQr+frfWQtetg2eAy8jpUkyOwyulWIoHLZodKaxU9jJcIgWuka1DOzcI4PwHF7SHotITGJVYMS2zg4+eeeBlbe4fo7Rx+qgOZjBOKBFi5ti/wj/wmhcFRdPi0ENHdjpzo5PpVtJfPoT7+CqpD30OtWsWdp2YIv1yemQKw3CXa1e32UGXEz8DOqRBVs6J6VsT2uNeFVKFCPLyPu6dPjuC5DNXcO4UlVIQ304TSm8eMLowJiqHMsc8v2HFJ4sJ3z6/jgwk9Xh0x4JLUh7enrLghdeJd4vIvXtfix7fNeG3Chhmia7z5l5cdeHdyMEGMC0kbpoDg6yZfGts2CQ4LYZzsEQhleYLmUcZJu7u7aOZTIkxmIkEkaA2KyQiKPgs8FjPsOp1o/9ouJgnjPnuQ+0wV4JHs3TlBo15HzU/hgJsmON4TBdytZh8+48lk5+AOmuQu/dJpuG6+B4vFBZt0HuZLr8EyfUOcpFVpLPBOX0Hk9jvQzU8jni1Bq9DAOvQ2ojMXoFKbsWqOwiGdg+niTxC4/R7SLjNiBN6sixMwXHkTeoMNNT4Aev7PBnQ1m0D18l+hcpHo7OVvoqubQq+Uwc7hMZHDxxdOkx8cHiKRrUBOXpC7qezhrOjd03tTOHrGVv/35TNRABamS/1WQ4xQ2WzVn9id3rt3iq1+H+EUWXuqijx5kdrrv4emVzc4rfT+H6EjPY/OR3+K9uoltJbPov3BH6O9ch49BbnXuAe9c1/F5szr6N3+AbYv/xm6uSjac2+hoxlH+/aLaF35FtpOGTpv/Wf0THPYtCygcu7PkNVJkJ14R7R/1S9/6+Fp40VU3/lvqES8qHoM6EYdOGyVcP8JZv2cnt4VWchiuYpSpYp+f+szP/n0mSnAI+He/CcRDgw7hKib5iVxGLVM/LrCswKUY6jdfhmO2h0Uh3+AxodfHZzK/egvUBv6Lhpu9WCKx+QbZL2vCBpaeenfIbV4FZHJs7C999dIGzfQ5HIzH++m59Q++IoIUdzg0Uj40Zx9G8mRn8LRBpSeLAJenyj0iLEuPESKPANnKfnsBCsEVwWZ1ewlXTipZwgFPl5YY+V+1kmsf0w+cwV4XOHl2G3X0OCJHdxtw8OYfCYKIcsiTcwTt/LXXoDCX0bNIsXmtW+SB/gI9UtfFxsvhjNwdpG7dN7/k8Exq+t/i/zMB8hNUBgYexd5MynAz35fgK/W7R+idfarormydf27aAXNg2zlxa+hKb2I1siLg9k+N18cNH/Qz016fpM+Cx9sLWro88gnkJPeQHnxnMhzHG09nSEOz1KePwU43hddQ+1qCZWZdwV74MEQIlvI5wwJQXO3LlcaM1Y1XMka/PkOpItSaK+9h4yJNjUbHaSQuXVs5MeoW9dEVxFbbkU+Csf0ENLJNLphCxJKwg6jF2AntuBUbsBissGuUsDDI2j6u6LLuc69f3zOkRmNZlo0h7YcG0ipl0Sd30r0Tk9xnI976WxBhKIp5PIFeMMp0eCaKbef2PN9VvJcKQCj5E61iJjXjULIgxbF8qbyNppcDSR61OQJXiE76jx9g2sFnDY2UXzWLMLhCSMQTaMUcqFhXCBFGYMY4cbNJJkYxPQuHuhEjxWtchG765e+QRzcgITDiKRiFjHdOoJ2K1LSW0itcSFqcjDfh1vBOTSs3xCunk9KKXV2XFv1iCPfZye0WCemwNeH9PONZSvGZW5Mypy4JTFjaMGIULr68Fs+X/JcKUC6UBXHnM3+DAKRJDLKGaRuvyFaoOMmxaA79+EwptqNF0Rcr8+9iyYfgeKhj/PviCFNIgTwhC4xmmVm0ETK41l4pA2h+QZ5Eu444uc2rFI0r35b9Nk3x14WIYNPAolWbx4Jw56EB2KIkPKmqF0080mhAJMLCozOqzCxZhX9ATOaIK6tODG9boVUqsLsklJsPpfEba4g7hw+u4TOJ5XnSgH4zCAXlDgFGopl4JCt0CUV8wP5DLzJEUI14hGDn9q2VbR4bkE6jI5FgtbGdTQXaGP5LCPXGlY+QmPiNXLRJaJxfz5o1U6TJ6CN5MFSfBy9xucLuEuH5//wmDcuPzPAZMtPhgcFqmQQDVKIvkeBnnwIndEXxQzijN8heg2LIfJWpSr2oib0lMMisbPpXBPHsuJWHXKZLMIGFRoBi6B+z5s8XxjgwQO0Oh0Y3DEUYmH01i+JUTJd1S10aLO7RNd4RnB64TIS6xNIBzwwkLfQylXI2DSo8nHzQhYF7QLCMxdRjXJzqQN1Hvnq04sZfCIh5dGKOX3iZ57cybccHnhuED+fB0txzx4h/UYqItLZMo0d6tlJuM1mrOk8WNAGcGbKIJJHFn8Sq2Tx7rUFeJRSrEgUkDnTGN9wYitsQsuvf2a5/E8rzx8IJOFaAsfmnGwcVR7KzAdA+Dzc+jUkCfjNrhpw5dYS3r0pw9iqHVNKHy4tWnFDYoPOHsaVCTluzmtEmzi3XYnJXeYVVMnKeRJnlTa1Svigqp1BZXUIldn3UeUiFNNIuuX+fgH6SAF6HhVcOg1eGZJjzZ6iTTeKPgA+N/D2Tblo4Pj+uWWcmzZA4UxiaMWBv3hrAT+4IMWE1ITNXAT7e3wo9vmU51IBWPg4VLndJ4vOi9jN4IuHTuTKdVxZsuHl62pMyT3wxnKYWTdjTkYxeYU2Z3kwY4cPhyiVhgGdIwrIR6U2s6HByedGUZxb3N/pY7/fwy5d/XYDvYiNrNUoDnZUDUukFAQA14jiGVcwtqjF4poBGrNXNGxwkwZX97hkyyelue2NlW9mw45z4xpRxmU880TnJn4F8twqAMvx8R20epuopYnWUWzmidzsjo0mJwxqnWjGZCxQVk6IcfHcTMJDEyLEIjLZAvbbVdFDwAWmx63vMVk7Icp2cHSEXiGBhleHVsSOWtSDrFWJmMsGqSEomjlYCXjz7b64OIT5qIuH5/fs7279vL3seZbnWgFYxHnFzR5qxLd5E3jU3F7Chp2YBR31CBrKEdFqzd1CrUwUvZ0D/IO/8fMpRCgEKRC3nPHAKn8kRRauFp06cwqXaAUbX7Pj7LhWTPrgZo5Erjb45c+BPPcK8EgOySJ5NBwPrbJ442J0mtnhRyqdxeZmV/TPP50q/sfJA1Gbj2eK4pT0gtyGFYUVKqMb/KdoihSeBjnMz498bhSAhV05n45lmshXnjt/D55eh+yTCA+06nXaaPAovGqZ8MSW8FafN/lcKcAj4cLJp20cEZZ69xeV55N4EP4cn+UfeHja8rlUgE8iJ6f3CFDuCBdebfbgD8bRy4ax5VFgr5zCVimFXqOOu88+jjxX8oVVgMM7p6j1D8Wsg37EIv5GUC5fEqGDu3IvLlhRIkXg5pTK8AvgPx4l/u5ALobdYlSUoI/3d/Bg9/mv6H0a+UIqwMHRMeK5Cqx6Ayqa6UEXUiErJmTNEk3TuBPiPF7LQveHHKhx2ZgHPFMsb7sV4nzinNqLgC+ArUxAjKj9osoXTgGOT05QKhZFz2FfO4pM0CtGqi5qvUTZzOLP0nXrFTFgiUfVNmXDaJIXaKWC4vCm1RMRkzuDoSjazQa88YIYvPD0upSfL/nCKQCPk6sVMqiFnaiRRfMG8iQwLsvy1Kx6OorGzNtoxDzIh72IrY4h5TSjkE5CIrdgWuFGKltAt5SBjZSB5yDH0vmnmlt4nuQLGQI47qfFmPU0FlVuTMvIonlMWqWMKh83s8vQ1M+JlrBEtgh/oijG2K7o/GIGIk/U4lE4qzpSknwep3c/XwdTnkS+sCCQp2KlcwVIlDZs0EYu84DLSEzU/fmcYjUdF7NzY8kcZkhBeFRurlASQyZUthAs7rD4mwj8Nw+/yPKFVQCWw8MDZDI55IoVZPxuVHlUfcKPlnYKBeUkYuUuLJ64KOJkafP5HD6fxuGZA1u9Du4e/2qSTJ+lfKEVgIWTRv3NTaQLFSQCXjTI+iuaGURDYTjDGai5oEPunk/iMk6Yo5i/v7vzuczqfRL5wisAC0/G5p77YrUu/uikzpsRhzD42DWf+uGKns0bE7Gfiz6/TvJroQCPhI9vx9MFmFwRKHgYti8GrS2ImQ0b3KE07p9+Manex8mvlQKw8N9H4L8/1E0H0AxZ0Y27cLzzxc72fZz82inAIzk5OcH+3s7nbvbA05ZfWwX4ZxnIPyvAr7UA/w9a6ynFkWzhuAAAAABJRU5ErkJggg=="/>
          <p:cNvSpPr>
            <a:spLocks noChangeAspect="1" noChangeArrowheads="1"/>
          </p:cNvSpPr>
          <p:nvPr/>
        </p:nvSpPr>
        <p:spPr bwMode="auto">
          <a:xfrm>
            <a:off x="6018213" y="-4600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data:image/png;base64,iVBORw0KGgoAAAANSUhEUgAAAIAAAABICAYAAAA+hf0SAAAAAXNSR0IArs4c6QAAAARnQU1BAACxjwv8YQUAAAAJcEhZcwAADsMAAA7DAcdvqGQAADA4SURBVHhe7X3nk9zpcR7/GX9wlav8wR9Ukssly5YsSywHSTZpy1ZgEkWK4olH8gLveLx8OACHvMACi815d3Y2TM4555xzntnZvItdLIDH3e8ALNGiTsAdcMQd1YVfzWJmdsL7dnie7n57v4RfJ3lwf3D9s/xcvrAKcHDnBDv7h7Th97C7f4TtThO7hRjuNrJotztob+6gt72Pw04VR7kA9htFHFQz2ItZcLSziZN7D3BydIC7Bzu4f+/04as+lPv/3/8/x/L5UwCy4AfbTRw389jP+nFAm1dIJvD+tAUblihUjhguzZvxs2EFLkzr8ZNrG7g8b8T1ZQvmlB68P6rCq1fX8eGkDkNL9LxbKkzMK9DTT6FhWUXNsIiaSYKmQ4amaQktjwYdj0pc3YABPbcC/Woee60qDhoFHPfqOD3YJT27+/ADfr7kuVeAw8M7aHX66PT6yJUbiCczsGjUKPjtqDmVqHt1yFpVmJ2Yh0Zvh1Jrw6rSilWDH0pLADdmNZDTfUF/EAG3BxMrJkiUdig0NthsHiys6qBRm9C2SRHVrqFgXkfFtIKEYR1J/RrSXhtSRhnKbj1qZgmqq1dRld1CZeMmKrKbqKsn0DEtoGddxpZrHbvOFRykPbhTSeHeTgdgxXjw/HqM50YBju8BJ6f30e3vIJGvI5Etw+iO0SYGITcFsGHwYUXtgoo21WByomCUohl1oWZdRUM9jj5ZcNerRte2gs2QEZthM3pxF7Z9KmwG9GipbqOlm8aWR4Y+bVSXNqzj12NTMYSubhJV/QLyBtpgowTFVBzueBHeSAYRnw+BQATFegfNWhn1TBz1oA11Ur5mwIJCkD6Tzg6NyQOr3QOFTI1oOIKmcQGtgAmbSQ+KsTAazR66e8egr/lcya9EASi8gv7h3vGRiLfbjTLa6QjaxQyckRzG1uy4IVy2GypbGGumEBRqMywqFap+CzqKm2huDKEx/SYaM2+iJbuOpuwGmmtX0Rp/Ba2Na2gphtGg/7Ny1MdfQ31jGHUZ3bd+DQ223PXrqM+8hdrCB6jJR8iSJ9FcvYzWxKtopUNoB81o8+vQ67b0M6gr6Dlr1+g16HfJ69Tlt+n/Q/T7H5LiSJGjq2haQ04xibJLI16/Zl1D1bqOhEZCnsSOTNCDTtyDnVwYd5oF3L/Pq/Crlc9cAY4P91GqNMiaqsJCaoYF1Nxa1GN+1CNONNJhhENR6E0u2JxBONxBGG1k/TITFjdMKEb8aDjkqNs3aCP0qBiWkPK5kDErkPU5kNYuI6FbRdhqRNFFG+XWoE1K0JNfRydiRSsVQDkRRptifHf1IlrL59Bduyy8QMFnQUArQy6VQiNgRm36LVIc2kjaaKEw+jnUdXSR269LLqAmuYi6cQkNxW00VGNoaKcHCkePs1LV6Dl1yUdoLZ5BK+FDUz+L2vhPUF08h5pqQuCMzZAJB8UoTu8cPFyhz1Y+EwU4OdrHlleJLgGpBsXRnk2ClnkZTXbL5Co7zg10jHNo2dbQNs5jUzuGHccK+trb2LRLsGWexS79vBvUokfPK5CrXjTHsW6LI5irY1rhgcqVwJo5jEVjBApHAgpbDJFcFWu2JFy+MOzuEIzBPMY23Aily4gFAnCpFch4rHDKJAjplaiRQhXNG6iQl2n4TahTeKnTZ+KNb4SdqJPSNhIB1D2sWKS0fHkNqJdLqKfCqPNjudTgfs0U/e4GyspxlG1ylLJJFAlHVPkxeu1yxCu+Bz9WI6VqxNzYrBZwsNPHvXufXaB4Zgpw2q9jLxtAL2qnWGlEVTONonISeZcBap0NZq0e8pV1OC12mKweGDUGmMjSOZbazVY4bC44bQ7o9VZYjBb4PX5YbF7yCgHhId4dUWJiw4X3xrRY0PpwfsqA924rMbZqw8tX1iDV+bCk8eDmshm3Vmz47ofL+P7ZZXw4psb4mo0YgBVjci/eHjfgxroP7y24kZx4F23tJBrJEFnyJFn7rLDwOiltnay7RledwwV5rTpZvbj457n3yEOQl1g6izp7J9MyhYpbpASD3+FQUEsEhTdqOhXkKaZQC1pRC1jRYCBLv1OzEfik96wSA2nQ80r1NqrdXTT7+zh9hpHiqSrA3Xv3ka92kSpUUfSSBRkXUZSPiThYpbjY0k2hSl96QumDwZOE3p3Eij6AqwtmzKq80Ngj2DAFITWGMLZihoQ2UetNY0EfxrSSHnfFoTZ54U2U8NZNJSQSJfQaPSSL61hb1+CtEQ1mFW6oyRtMrVuxqHBgXu3DhRkD3rghx9tE+RhfrFsikJmDWNIHBbj0knJt6FxIzZxFc4VcO21GlSy3RpZeWzyL2sqlwe3yeTQM82hqJlGbeXvg5lkhiBkIbMDKwPjAsjLYVFYMxg0cGuI+FANOpKxqZI3rFPK8qMUDyJllqNJtI5+m+3yoh2zkbRzIey1IuczI2DXoU+g6PDzCKYOnpyxPRQFOd7o47NaRzeahsISgc4RhC2UhtcQgdyShdqewRhzdn6oST49jzRgQm83PNTgjdEUxr3Rinaibln7WuBPImGRI+V1wOTww6YwIJ/NozbOlXUcll4Hb6UHDpUTPRXydsEMn7obb7kS1mMem8ibaHmIExArifg8C4Thc/jgc3ih8wThhBmIROXo9CkFdD6F52tS2dYXiOMVvct2spMVsBpVEBHXaDBH/HQq08in4Q3Gks0U0E4RZGBu41KitXiHrP4c6//78BwKb1Plxuwy1yZ8KT9HwGZENuBFJ5ZDzUzjREbDkEBF2k8JtoOU3oBNzoUXfqVgsI+hyIWTWIup2IuxywuGLw05rmih2UO/tCcb0NORTKcAxIdntcga1sAsNcmlRr0dsLn9Yg42sSmOHK5CA0hyAltB8lDaRHwt5vXCYbbA7fYjQfYFohpQmAmcgCafDC78viNziBbTlN9GYegNN6WU09POoD/9AWBSj/26MFlF5m0DVa2iwq557H905YgUcs4e+h4ZyFPWJ1wkAjqEjH0YvEyT2MIyWehRNObln8kr1m39H1kubp50hC6UNY8um1+b/1+ffp99/bQDkGPSNErsgSw5lKjDHa2gmKd6z26f3rq1cRG30pQFI5EQSxfTa6MuDx+m1avR+NWYk8++i5dMRvjCiTgpR9+jRYIv36ZF2WxASwFWPXL4o1sbtDsDmS8AaIHZECqwxOKBTasUatTvdh7vw6eQTKMAD3CnF0CeO3aB4xcmYrF2LUogskjS/KhsRfLsbsqBrpI3hBSLLSESjWNSRIjiiIo5rTW4ojF4orSHh6qfkblKeIPQ29g5hJG6+hvYCWTwtPrvPmoI2lBShSSibXTBboKCBY6/Q9TLRwhtojL+KBm8YbYiwxoUz4jPV2Qopltdu/Qg1ttSoZwDk+GfedEbzFgJ8y+T+p3+GOilD7dI3B8qx/BFqrAD0WvWxn9BjPuScFBrIbQuMQPGacUGNn0ehom6W0u1lep/zpAzzA9BokQ7WgWgmewz2JgInBAlsUpiskgfQrq1jdUECkz+NNQpLBqsXIcI6DjKgYJI8Ti6BTsiMrkuOjl9HDMqIaCyJYKKIcnMTd04+GXB8IgU4Pb6DrU4TNUKxNYrpWZcRBY9ZJGQa2QQahIQbDHIohtZZy8krNFwqtN1KlGJM5wLYkBsglZthNNqwprJiXuPH7SU95qVaSBVWyFVGWF1BJFduEpcnS+XFJ1fK9KtmJzTtMaHgNaOUIVS9egOltWHkdUtI6ldRkFxF0W9DVTuL6uy7qBL3Z9RdXTiLKm1Q3W9Gndy7UJCoe/C6vBm0CXVSoLrPQHiFABuh+irdX2XKxq/FfJ6UrWakTWPapyJl5M/FQFF6FU1SlJaCPi/nI26Rl2JloLDRolDUJGNo0/2t0R+jraefObcgOY/22hV0SMFbixQyiGq26b5NCSlsOY98uYZ4LAG/n0KkyQkdUWIJAV1HKIM2J7/4c5OnScmmEFqbQk67hL1mkWzzydPRj6UAnMjcaVaFFvKC1jjO0YJVdeSWSZPbROlatCgt6QU0raTtbAnk8gQAokXiZAlbYccwi65qBD3tODobV9GhGNykxWfq15N8iE3VLXTJTbfJVTYIjDG4YutkMNUkl56vtbBB9G6d6N4a4QWdLwNLuEB0rw5fqgJ3sopgto6tXlcklzhfv98qY7/XxuGdY5zQ9zih0CluudhDmEr8n28fPnZAlrRPgGt/q4dd+v2teknk/juVHNrtNprZOGoE8KqkTNX1YbL4FaQJU0RcDiQ9dhSMFIIIzDVTQSTcDmQsCsTWJ5G1yBH1+xE0KJF2mhDRyRDWEw3VSVBxagToC9NmphJJmL1JJL0utAnXNOMeOIwmbFBo5Utu8GJmxYBluQUL6yYsyCyQKi1Q6J1QGT2odbbpmzy+fLwCnB5jnzSrQfGuaidLYddJC8DxslVIwReIEr8OC20Ne330/wjiiRQh6AmU1wg4MSpmOsTWx0iZkz4KcpdsOQyQfMSHCW1XdAsordDj5LZbBI5a0ktokFVU2PpoodnyKmRRkUQGrlAaqVwFzXYXvc0t7Ozu4d4pa/4DPHjwbDNr/PoMxI9ZUUihdnd2sLW9TcynBbM/BY0zBpk9DrMvJZjQ+IYbqwSERxUBDEndgnoOSey4umTDdakTVyUuXFhyYd2WxLjCh5vrHpwZ1+LitA7TchfmiBllijW4wxk4/AloKTQ6CCfpCTg7fDFSlLjIlBqIHfHPGgqnmaAbm4U4jhp5PDg+evjJ/3H5pQrAX7K/e4RiPo/0xhih5DlyXzNksSPCgttE5/oxG5LFBhZUbkHd8uU61I4YJCoHFDINcXgCaZWS4NR1Dg+5pIitIllCnLhJt7lUElq9DQa9BXp7kGJdAeFIAp5oDnYCPc5gSrjDTbLoHVrsA6ZCp89pYeXBPdw5OkJ/awv1BoXJel1smN1ih1Jlgs7ghD8YgyOYhJWAXSQcQ9DO+RAD1lcVsJjsBIhz2LDG4IkXMa8NYlEbQCRTJsVKYNXEFJno8SqFSQLV4XgGhVKFQGIcNlIOg4vwAq2ZZN0An9uLZDSC7VYNp0cfn2H8BwrA1lQrlWFxBGC2++HyBOEJJeH2x6C1eAmc+OC0uyFTmqAhQGeiN56ROwjtx7HdaZBVG1FZJIvn3DmHAkbTbP0Uk0WcJcDUIDBXZyROYaLGoWSaODVZeIwsOxDLCWXq9rdxRFZ27/7ToTuftXA2j9eSM3vbFEr6SRcK0QBur9oxq3DB6vDDb9KjEvOjSPgoFScjIZq551zBpl2KMoVXxlJVpwoFlwE58wbhqACskYIAiibyMrZgBkYKFwpbVCiFlZTBG8mKEJmOxdCNEz0manlQjgtv/svkFxXgzi76OaJLXi22Uh70Eh60c3FESds89MKsCJ5QirhsESri8euWMFyxAjyJCiZlLgQjSbTzSTRjbrSSfjQJCNaI19YChHYJHIrqHSlIKeBAOR4kt06bzxyba+5hKw4OuIHj87nhHyccmO7ef4DtnV2iwgXo7CGoyV3LaP24T+H2mgNK2kSXO4iYRYMKhUZOgXMlkddFpMgJW3WIWWW9VuQCThR9ViTdVqT9tO4OG8KJLHzRrGBZwVQJ+XwBGgKPbLRWO1Fr8ip7R/8QJP5cAaqNruDtRpOD4ksUVoppsUgMTQZ4ZM1d7QS2jFMiTWklzavm0yg61ARuFOg45TBojbi6SB8qW0K5UsUGgTSZJQKDNwUVuTAJUcAljVdoazhdhDOcRSKZxh6BLQZfT1MYCjyCA3x7eu8+7p7eF7f7hyc4vnuKo+O75GX2UG9viZ4DHB/g/m6Pnkxw8D5RqmfY9XP/3l3sEHao1RuEa7KQaj2Q6ryYUnhxa8ODoWUbVg1k0bTOoWAEzbANZb8VYQtRWvIKOZsSEaue6LcGSYsaXo0M6VSKDDUNhysgqplMuwMOO2JGOdIeUpog4TcKxwd7e7j79zKKX7pPX7ZcbwmQYXDFaOOTImNmp4vjVCsVIst1I5eIwU8gLxiKYZXQaDaZEHSwQnQwriB3lYlCZo3g+oIJ3nBaxG+FJSjioMVDgIUuDWm+L5oh4LSFuyfHwjKelvBr3Tu5gwc7bTS6W5Db4nBF8qT5BRjcCSxp/QKr8MLqCayZg1nYZUQdpUTRnDJs25exrRvFnmMZPeLZXVLqftqPvVoOd/ot3G0VcHJIi3fnSJRx79H1aT//A/J2vA7d3qboNSgyE/CR4ZiDwqWv6HwYlXkwqfQjlK1hRhOCPlDApJpCCd0vMVL4NSbgMpmQV82ibNtAkxSkwXkS8rht0yI6lmXkknFk4jE0Cmn4w+ShaX0eAeYv7fQ3UUjFkcqXkchXkS9RvIrZReWt71gVTRNduljzuHqlNLjhoQ3mzdV5kojmqliiDxJJ5RGLp0Tb1fVFE6KpnEgJrxuIvxI46XSIiu3v8dcWb/xp5D5t9MnxHRztbmE3F0K/UUGHQk/Hp0XGY8PVBSMuTGvF+16bN+D8pAZ6+ixX5/T4YFQprO2lS6s4e1sGndGBi2MyqM1khUorLoxuIB7wwaqUY2VdD18kg+bSWZFk4u/NiSurL0nKTiCOqOc+eQ8GzJ9WTkkRdlsVtKolkT3lDGmtlEfc44LN5kKZsELBZ6PLikyY2+BiKIa9KJrXKNQa0HKp0PTpyVvYRejlNHkzaCbFqpDBBhGm0BNKFZDIFFFL+HG4tyPe90t3jo/RKBdEto1LlLFggDxABGrilHYPIUv62eQMi9x7p0CWpHZTvCG0avSTdZN3aDQgJ8uy0XN3kk50i2kYCRgOL5kQjKXR6xKCJ6p2/1OCOQaE6WITsWwVLWIUDfqitQBxcc00qpyPp9vdlAu3iXpxBTCTL+HshAb/46Vx/OCcBO/fVuKN6zKRbr48q8dHU1oMLZrxf346Q8qwjh9eWMWP6HZK5UevmkOVAGw1S5SWaKxI6xKyr3p0KI/9hO5PCoNRuVICsXN9o9HbQb3TxzGt56cRXiemt5z9q6aiaNrX0bJIUDMsoWFZQZNocpNv4140MxSiCT+JZJZ9A+WATXgRVpSihbwBrZE3FIfFmyDqXBJG2og40Sav/ohNCQxwQm6tQl+WtaqczxKSTENPm8h0hXmni9y5g/j3ss4PjY0sgDinm8CgL5JCqVzBrNxJVCWKLoEWfoNyLot4toz9A6Ygn9TiH6BHTCCWKdFrxzG64RKpYpnRh4KVAGXCRzSzLNKudf08SoSwu0X6nPR537mlwIjELJT0rWE5zo6pRaHp2rwR+WJFeKipDTsuTGoxJrXiCimExhrAhXGFSFH3y2nBWLi+0R79oahi1snCRHqYU7m3foDG9e+hGHSiZFxBUbeIKjeUEttpmFfQJrDW86qxGzHj/jEB22PyfE/aF0jhYW9vH41WG/lCCblYGJUgWbdPhzZbPDescvaR3Hyb08MUxiIaKewOD3QUJlzxMjwE0FfI28Vo4wPxnKDfnUxI0PxH8nMQeEqat7u7IzZ9Xkluh265F29qwyEW0k4YYXLNJnLTbF3LGreI9V5SAic9dltqQz6TRrdSwKHY+CeXrZ19irdNcn8FQsVhzCjd9LpWLC6uw61YJW9TF9bQWPwQdS7a+AyohxyoL3yITi6GSVUAH5HrT2QKuL1iEV6IkyNmd1Rs+E+HZFig76ai8MWh4Y2hDRGizk7qcH1KjqyJrM2tRivhxab6FprWVcGz3ZJJNG6+gAZ3Id1+SXQDcU6D6xD11393YIVc/aPN5yJTzSYT9K0Wo8WPxhCyGJBJpbFz+OSpWqbBe4dHgo0V7GrEDDL4ZYuIy2aQMCkI4Nngk04hrlpC1bhMyqBEOx0U2M1AFJExUDCWQaFYxk6/9wubz/ILNJDdT7/fF+VOBm5s5QpSAi7OZEp1Ub7lxex1WmIBfeQp2KW6ggnhFbZ3dp7Y3u9R7Nvf7qPZ6mBO4YRc7xY5hVWVTVQN44QruhTjuxTfub2KizZsafWZd0Tpll1zXTWGfc863ryxga+8Mik++4sfreDMmAYvX15DMJ4VjSCXZg3409emoCYvxrdK+j5/8uMxLCnt+O4Hi8JrMG5gDzgl0UOpNmNc7hFsqJYjb8cZSzWFnEplkOK+9cNBEWnm7UHxiTOc8pvkPYZFk0iD8/WGNQQMaoTtZuTCfvRTPhyWEzgiyvska8Ubt0kGwo0icluMQKAXN1ddmJS7IbMnMK4goJipYtunRIs+Q8mmQEy7iqzbjGyBsMr+/sNX+kX5xTzAQ9kjqpAnjYkRkLMTK4jEUoLLh/xBOCgcZCiejJCFxdN5JNKEH2jznoi/E/M45mbQQpzithv5WAgj5EG4o+d1itM6ZwTb2QA6FP/aLgUa6cig0eLhQnPlTaSZCbfUuVWLrk2rBFMTC3h9WCli/H//4SjUBqew8jmy+teubWBZbsXv/80NDBNGePXqBg57Nfzth8sIu124PqMi72EQCHyNmAKfH1jRkLcgLJQkSmU3WbAqN8GSaKDmIVD85h8O2sAK5FqHXxgUq5bPoya5NMh40uctbYygpBgTzajVqTdRkd0e5D0kF1Eo1RAvtbG5+2SKcEIG0yFcVSyV4Y+mobJHYfTEBdsyuCKwmqxIOU1oU4jktrZWPvGxuOSXKgDL6V3iyfRGCdpkzjsnQkGk01mxQOwW1w1ewWNP73IZ5THl/l0c06L3Un6R5ChFfZhas2Be5caFGT1eurJBm2NBOpkiN0wulja4UaQFZpA3/wGq82fQll7ATsqLvbQHe9Y5bBlnkNav4mvvLIn8+bfenRcNJmdoA0eX9LhOnorz5C9+JBHnAX52Q4ZVvZdCASlNNY9pev9oOAqdLQAZebsAucufDa2jSvF23zyNfecy9gMK9FVk1WzlBLh2ombsGcexs3oW/cmXBx6JPQFvrmIUzeVzSFU7WLdTeHQH4Hc4RNYv6rIL8Fp3KEUfQDnsQpyUq0Fo/2SfUPl+j9Du7sPF+nhh3MaWzZ3SMoUeG+aQ8NCrphCiyZxIum2S5/yn2sn+UQVg4ZCwv7dLbrYh6CHXBhaVDiQpRDBeeNw0LfPmCrkuzn1H1VJxqMNrMmBRbsNPhxV4Z0SJcyPrUKktaDabBCZp43mh2MKn3hj03slH0F76AH7JOBYNEbxErv2HZxeRINZSzKTwW9+6Aa8/Kq73b6vwf1+fxgvnyQUS/y17DJi7NYrX3hvBdz4gKmvyYzvugGp2AiM3p/EX7yzj9SE54iYl4lopFsamkDXLsTY1heFZNb7200nMrJnR8WpEA+vI1Dq+/q4E18dWsb6hE6GgMfuWaAipETisj72KGil32SyljbaKLuYGKQd3DXMZt85t4+TBmK8zsq8RduAQU/BasVPOPLZH4DxCr9mAP5SAh9C+zx8mg82hXcpgr9t6+KyPl49VgEdyQla+tbWFNrmTbrWIu+QdHleOtnu0cDpkNEvI6lfgWZ3FzKICQ1KnaOC8QYic3RifwNkli2sysHNr0CDK1STQ1ZCcF4vUmH8P+yEtrswZ8S+/ch5Tq2a8O7SKP/zBmEC4v0euPUgucYxC048urGCcXvvL3x/BGxcXYCO3+C/++AyG5nQYmtHg3379MuKpLP73qxP4kxdvYUNlwZdfuIVzY0qivEH89l9dEy1k/+orZyl0yDC5ase//tMLwhNem9Pjj14cgUTlxF+TMv2bbwyLnD03qbCy1q59R/RB1C9+fVDSnqWwRQyiUS4OQhm3mBFT4s5gEb6yCTQplFQcKsGquBjGadzj3c2HK/hPy+m9e9jp1LCZDmC31yJA//hB5bEU4JE8Saxi0LJFLpbbwNulNCq1pmAXzCquzBlwYVqHFa1HALZ5hYsYhw9zG1bMyWyYp1s1Ub9SPITk0jWk5dPIySfQoXh5dlKP16+uAf0k7nSK+O1vXxfg8csvjMATTmGOKOkLZ5cFFfyvdN/335sS6e0/+vEE+j2Kua0avvx3IwK8/uVb8xhd0NBrxXGZFOuHF6QwuWP4j9+5Iajvf/irIZH84SQWY4oVrRd//rNZLND77fbbcNNz/tMLFNeTYTTpezbn3xUovDH03YESbx+gduXbA9ZgkaKmX0CNAKvwFHy+YOUimuoxNBfPoDHzFtprl9Fcv4oat8CtXiY6msXhE3T6PMn+PJInUoDHld72Hqr5LFpkwR36EnJrVGz2+6NqUe/mBAyHEQ+hbdEFrPNhnTg+V7a8/gjc3hChZo7NEdiMFrhlEgQ9HuwQ0r82rcZv/OUlGG1+DM9p8Ad/e1PQnN8hReDN+40/v4TXr1E4Ifr3X14cxTfemBDc/g++fwslQu+MaX7n20OEY2LEBCZxboJoX72C90YU+N6ZRZGC/a2vXYadFOQ3vzkMuyeCTiWP3ydvsqzxYpRo6f98aYxwhA8vnJPgN752hSw4hN2oCZVkBEmPA+WQC7udOtqjP0ZP+hE28zG0CMzyxW1yW44V9IJGdPNxlCMe5BzEcNgLcLbPbxMZzbZXi3KphBBR4j0ukj0jeboKQDEplCzS4iXQSXgQCoRxYdaEUXLLo+tO3FyxQ65zYV7uQKvdhpbomMkeEI0eYQIuZdqgnkeJjm4SrYmfoCG7QXH/Q7TGXyUXO4H9tbO4Mi7Db379Kl67IsXfnFmmTY/CR1b60ZQOzmASl2a0+Pffvob/Re79tWtrODepFWcMOdx062X06yWMr7tQKNewrPXD6k9jc3MTJk+SlDAgGldvLJmQDnpw5aProuLWS7gxPLUBjzcoPMPrxCzYw/z1ewv43e9cFzFXo7EIFrGkC0DtJbC8qkBi5SYs/hR0aoM4GpbyOuDSayGZl8Jj4NPJFkwqvLBH8rg4Z8Z1iR0rJsI3V2Qiu8jfZ07hQDTFbWJN3Lv39CulT00Bjo7uoNVqkUuP0kL6iCZaiY4Z8Rotltweg0lngm/sQ/RpMds+vWi05FburluBtmNDtGgzchU9A4sfCgZQ585eeh73yTO33nWviSweu/g4UVS2cgl5lsuzOpEh5FwEewEthY9CpYm9/QOyniMcHg1o0OOA1gdcCSQ5PSQ03i9jr9/F1vYODisJ7JeJ/ZCSfPWVcaFgf/j9m5hat2OdvNgH5NnOTenx/pgWrw7J8J2zUlxdceHMhAZTCreo9I1tuPB3F9cHx9dvqfHKlTXR/fPmsFwkrhgPcfr6HF3MYs7T7d+cWRJJOM6/5MvEuva3mQKIz/g05KkoAOeVS+UqwvGs2AA+0XuRNp+7heY3iNalM+jrxtG58g3UiSvXF8+K07UiccKI+daLBKB+Ju6vcWcu9xLOviOaRUTX7cTrqI++jObM26JlnLuIL83oRKKqVKmh1miLtPH9Z3ykiiuAxGlIIXaxZgwJPMPtWRKNR+RFJiV6LK4NruEZJUYW9dDYwsjki2JzuUZxZow2dlIDBYUavjhDydiCQStnKbUOQvKZgki5zxPWYG+jsg6qqqwIDPTuH/3ypM4nkaeiAExH6o0WAtEUNI6I4KHcsvzGTTUysQg2M6HBEStuz+aOXN5g5tTcZcscWnqJbuk+PoLF/fqEmgfPmRD3cV89d/nW9PMolirIkjvkkuYTJZ+ekdwlhsSpby6p82AJ7nTibuTK2g2igHbRJse4grEDeyjGQrzxnEXlW85KcqaVjYZT7oyNGKCycrNiiOPx9DyLNwYredf93Sdr+vyn5KmFAG6B6lEszccjKIc96NpXUcllxSkecdBCNjzonZfdQkN5G212+dz27aVwwJ2/C2eExdekV0QYYC/A5+mqxJEb1jVx3v/oYQnz+ZQHOL5zhEi6BIXJT/gnCBnhnW8TTrgyaxDWf44sf2jRSD+byAtoCYs48NPrclGl5OrkT66uC08xSWGFzy+yV+DQcG3BILKytWbn4Xs9PXmqIJATPv12E/VSHjWK203bmjgGLqyYYjkfhWpHCCWbVhBXLiKjmEHHQyhcS6GAkyR8eEIxKooaNcVtQt8F7G9vilr550k4JDL+4OQZn4ri+M1MhS38VYr7WncCa8QieJoJ1x8m5F5IDRQSrOQJCPzx40o7/Q6F1GFSCGYo29tP1/IfyVNVgEeyu79P2kou0UguMWARR6BYCVoOGZKRCHT0BRc1PmgtZCkOq2jAqIZdqPHkjUwM/Z09HJ88eeXsl8sD3Dk+wZ2sF6deKfZzIRzukic53sPu3gGOY0aceFZxmjTjNG7AaT31RImUjxMOjdylxIrgDiZEzsMbSqKbCaLi0qJgVyHntaHoNiIcjoq+jLLHiGrIgVQoKCqVIVKCg09YXX0ceSYKwHJ0fCy6UcSxaFYAp0qkUvkk7hi5PinRHW4hO0uukA951EoF7HTbT5Rl/GVyQr+frfWQtetg2eAy8jpUkyOwyulWIoHLZodKaxU9jJcIgWuka1DOzcI4PwHF7SHotITGJVYMS2zg4+eeeBlbe4fo7Rx+qgOZjBOKBFi5ti/wj/wmhcFRdPi0ENHdjpzo5PpVtJfPoT7+CqpD30OtWsWdp2YIv1yemQKw3CXa1e32UGXEz8DOqRBVs6J6VsT2uNeFVKFCPLyPu6dPjuC5DNXcO4UlVIQ304TSm8eMLowJiqHMsc8v2HFJ4sJ3z6/jgwk9Xh0x4JLUh7enrLghdeJd4vIvXtfix7fNeG3Chhmia7z5l5cdeHdyMEGMC0kbpoDg6yZfGts2CQ4LYZzsEQhleYLmUcZJu7u7aOZTIkxmIkEkaA2KyQiKPgs8FjPsOp1o/9ouJgnjPnuQ+0wV4JHs3TlBo15HzU/hgJsmON4TBdytZh8+48lk5+AOmuQu/dJpuG6+B4vFBZt0HuZLr8EyfUOcpFVpLPBOX0Hk9jvQzU8jni1Bq9DAOvQ2ojMXoFKbsWqOwiGdg+niTxC4/R7SLjNiBN6sixMwXHkTeoMNNT4Aev7PBnQ1m0D18l+hcpHo7OVvoqubQq+Uwc7hMZHDxxdOkx8cHiKRrUBOXpC7qezhrOjd03tTOHrGVv/35TNRABamS/1WQ4xQ2WzVn9id3rt3iq1+H+EUWXuqijx5kdrrv4emVzc4rfT+H6EjPY/OR3+K9uoltJbPov3BH6O9ch49BbnXuAe9c1/F5szr6N3+AbYv/xm6uSjac2+hoxlH+/aLaF35FtpOGTpv/Wf0THPYtCygcu7PkNVJkJ14R7R/1S9/6+Fp40VU3/lvqES8qHoM6EYdOGyVcP8JZv2cnt4VWchiuYpSpYp+f+szP/n0mSnAI+He/CcRDgw7hKib5iVxGLVM/LrCswKUY6jdfhmO2h0Uh3+AxodfHZzK/egvUBv6Lhpu9WCKx+QbZL2vCBpaeenfIbV4FZHJs7C999dIGzfQ5HIzH++m59Q++IoIUdzg0Uj40Zx9G8mRn8LRBpSeLAJenyj0iLEuPESKPANnKfnsBCsEVwWZ1ewlXTipZwgFPl5YY+V+1kmsf0w+cwV4XOHl2G3X0OCJHdxtw8OYfCYKIcsiTcwTt/LXXoDCX0bNIsXmtW+SB/gI9UtfFxsvhjNwdpG7dN7/k8Exq+t/i/zMB8hNUBgYexd5MynAz35fgK/W7R+idfarormydf27aAXNg2zlxa+hKb2I1siLg9k+N18cNH/Qz016fpM+Cx9sLWro88gnkJPeQHnxnMhzHG09nSEOz1KePwU43hddQ+1qCZWZdwV74MEQIlvI5wwJQXO3LlcaM1Y1XMka/PkOpItSaK+9h4yJNjUbHaSQuXVs5MeoW9dEVxFbbkU+Csf0ENLJNLphCxJKwg6jF2AntuBUbsBissGuUsDDI2j6u6LLuc69f3zOkRmNZlo0h7YcG0ipl0Sd30r0Tk9xnI976WxBhKIp5PIFeMMp0eCaKbef2PN9VvJcKQCj5E61iJjXjULIgxbF8qbyNppcDSR61OQJXiE76jx9g2sFnDY2UXzWLMLhCSMQTaMUcqFhXCBFGYMY4cbNJJkYxPQuHuhEjxWtchG765e+QRzcgITDiKRiFjHdOoJ2K1LSW0itcSFqcjDfh1vBOTSs3xCunk9KKXV2XFv1iCPfZye0WCemwNeH9PONZSvGZW5Mypy4JTFjaMGIULr68Fs+X/JcKUC6UBXHnM3+DAKRJDLKGaRuvyFaoOMmxaA79+EwptqNF0Rcr8+9iyYfgeKhj/PviCFNIgTwhC4xmmVm0ETK41l4pA2h+QZ5Eu444uc2rFI0r35b9Nk3x14WIYNPAolWbx4Jw56EB2KIkPKmqF0080mhAJMLCozOqzCxZhX9ATOaIK6tODG9boVUqsLsklJsPpfEba4g7hw+u4TOJ5XnSgH4zCAXlDgFGopl4JCt0CUV8wP5DLzJEUI14hGDn9q2VbR4bkE6jI5FgtbGdTQXaGP5LCPXGlY+QmPiNXLRJaJxfz5o1U6TJ6CN5MFSfBy9xucLuEuH5//wmDcuPzPAZMtPhgcFqmQQDVKIvkeBnnwIndEXxQzijN8heg2LIfJWpSr2oib0lMMisbPpXBPHsuJWHXKZLMIGFRoBi6B+z5s8XxjgwQO0Oh0Y3DEUYmH01i+JUTJd1S10aLO7RNd4RnB64TIS6xNIBzwwkLfQylXI2DSo8nHzQhYF7QLCMxdRjXJzqQN1Hvnq04sZfCIh5dGKOX3iZ57cybccHnhuED+fB0txzx4h/UYqItLZMo0d6tlJuM1mrOk8WNAGcGbKIJJHFn8Sq2Tx7rUFeJRSrEgUkDnTGN9wYitsQsuvf2a5/E8rzx8IJOFaAsfmnGwcVR7KzAdA+Dzc+jUkCfjNrhpw5dYS3r0pw9iqHVNKHy4tWnFDYoPOHsaVCTluzmtEmzi3XYnJXeYVVMnKeRJnlTa1Svigqp1BZXUIldn3UeUiFNNIuuX+fgH6SAF6HhVcOg1eGZJjzZ6iTTeKPgA+N/D2Tblo4Pj+uWWcmzZA4UxiaMWBv3hrAT+4IMWE1ITNXAT7e3wo9vmU51IBWPg4VLndJ4vOi9jN4IuHTuTKdVxZsuHl62pMyT3wxnKYWTdjTkYxeYU2Z3kwY4cPhyiVhgGdIwrIR6U2s6HByedGUZxb3N/pY7/fwy5d/XYDvYiNrNUoDnZUDUukFAQA14jiGVcwtqjF4poBGrNXNGxwkwZX97hkyyelue2NlW9mw45z4xpRxmU880TnJn4F8twqAMvx8R20epuopYnWUWzmidzsjo0mJwxqnWjGZCxQVk6IcfHcTMJDEyLEIjLZAvbbVdFDwAWmx63vMVk7Icp2cHSEXiGBhleHVsSOWtSDrFWJmMsGqSEomjlYCXjz7b64OIT5qIuH5/fs7279vL3seZbnWgFYxHnFzR5qxLd5E3jU3F7Chp2YBR31CBrKEdFqzd1CrUwUvZ0D/IO/8fMpRCgEKRC3nPHAKn8kRRauFp06cwqXaAUbX7Pj7LhWTPrgZo5Erjb45c+BPPcK8EgOySJ5NBwPrbJ442J0mtnhRyqdxeZmV/TPP50q/sfJA1Gbj2eK4pT0gtyGFYUVKqMb/KdoihSeBjnMz498bhSAhV05n45lmshXnjt/D55eh+yTCA+06nXaaPAovGqZ8MSW8FafN/lcKcAj4cLJp20cEZZ69xeV55N4EP4cn+UfeHja8rlUgE8iJ6f3CFDuCBdebfbgD8bRy4ax5VFgr5zCVimFXqOOu88+jjxX8oVVgMM7p6j1D8Wsg37EIv5GUC5fEqGDu3IvLlhRIkXg5pTK8AvgPx4l/u5ALobdYlSUoI/3d/Bg9/mv6H0a+UIqwMHRMeK5Cqx6Ayqa6UEXUiErJmTNEk3TuBPiPF7LQveHHKhx2ZgHPFMsb7sV4nzinNqLgC+ArUxAjKj9osoXTgGOT05QKhZFz2FfO4pM0CtGqi5qvUTZzOLP0nXrFTFgiUfVNmXDaJIXaKWC4vCm1RMRkzuDoSjazQa88YIYvPD0upSfL/nCKQCPk6sVMqiFnaiRRfMG8iQwLsvy1Kx6OorGzNtoxDzIh72IrY4h5TSjkE5CIrdgWuFGKltAt5SBjZSB5yDH0vmnmlt4nuQLGQI47qfFmPU0FlVuTMvIonlMWqWMKh83s8vQ1M+JlrBEtgh/oijG2K7o/GIGIk/U4lE4qzpSknwep3c/XwdTnkS+sCCQp2KlcwVIlDZs0EYu84DLSEzU/fmcYjUdF7NzY8kcZkhBeFRurlASQyZUthAs7rD4mwj8Nw+/yPKFVQCWw8MDZDI55IoVZPxuVHlUfcKPlnYKBeUkYuUuLJ64KOJkafP5HD6fxuGZA1u9Du4e/2qSTJ+lfKEVgIWTRv3NTaQLFSQCXjTI+iuaGURDYTjDGai5oEPunk/iMk6Yo5i/v7vzuczqfRL5wisAC0/G5p77YrUu/uikzpsRhzD42DWf+uGKns0bE7Gfiz6/TvJroQCPhI9vx9MFmFwRKHgYti8GrS2ImQ0b3KE07p9+Manex8mvlQKw8N9H4L8/1E0H0AxZ0Y27cLzzxc72fZz82inAIzk5OcH+3s7nbvbA05ZfWwX4ZxnIPyvAr7UA/w9a6ynFkWzhuAAAAABJRU5ErkJggg=="/>
          <p:cNvSpPr>
            <a:spLocks noChangeAspect="1" noChangeArrowheads="1"/>
          </p:cNvSpPr>
          <p:nvPr/>
        </p:nvSpPr>
        <p:spPr bwMode="auto">
          <a:xfrm>
            <a:off x="4197350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IAAAABICAYAAAA+hf0SAAAAAXNSR0IArs4c6QAAAARnQU1BAACxjwv8YQUAAAAJcEhZcwAADsMAAA7DAcdvqGQAADA4SURBVHhe7X3nk9zpcR7/GX9wlav8wR9Ukssly5YsSywHSTZpy1ZgEkWK4olH8gLveLx8OACHvMACi815d3Y2TM4555xzntnZvItdLIDH3e8ALNGiTsAdcMQd1YVfzWJmdsL7dnie7n57v4RfJ3lwf3D9s/xcvrAKcHDnBDv7h7Th97C7f4TtThO7hRjuNrJotztob+6gt72Pw04VR7kA9htFHFQz2ItZcLSziZN7D3BydIC7Bzu4f+/04as+lPv/3/8/x/L5UwCy4AfbTRw389jP+nFAm1dIJvD+tAUblihUjhguzZvxs2EFLkzr8ZNrG7g8b8T1ZQvmlB68P6rCq1fX8eGkDkNL9LxbKkzMK9DTT6FhWUXNsIiaSYKmQ4amaQktjwYdj0pc3YABPbcC/Woee60qDhoFHPfqOD3YJT27+/ADfr7kuVeAw8M7aHX66PT6yJUbiCczsGjUKPjtqDmVqHt1yFpVmJ2Yh0Zvh1Jrw6rSilWDH0pLADdmNZDTfUF/EAG3BxMrJkiUdig0NthsHiys6qBRm9C2SRHVrqFgXkfFtIKEYR1J/RrSXhtSRhnKbj1qZgmqq1dRld1CZeMmKrKbqKsn0DEtoGddxpZrHbvOFRykPbhTSeHeTgdgxXjw/HqM50YBju8BJ6f30e3vIJGvI5Etw+iO0SYGITcFsGHwYUXtgoo21WByomCUohl1oWZdRUM9jj5ZcNerRte2gs2QEZthM3pxF7Z9KmwG9GipbqOlm8aWR4Y+bVSXNqzj12NTMYSubhJV/QLyBtpgowTFVBzueBHeSAYRnw+BQATFegfNWhn1TBz1oA11Ur5mwIJCkD6Tzg6NyQOr3QOFTI1oOIKmcQGtgAmbSQ+KsTAazR66e8egr/lcya9EASi8gv7h3vGRiLfbjTLa6QjaxQyckRzG1uy4IVy2GypbGGumEBRqMywqFap+CzqKm2huDKEx/SYaM2+iJbuOpuwGmmtX0Rp/Ba2Na2gphtGg/7Ny1MdfQ31jGHUZ3bd+DQ223PXrqM+8hdrCB6jJR8iSJ9FcvYzWxKtopUNoB81o8+vQ67b0M6gr6Dlr1+g16HfJ69Tlt+n/Q/T7H5LiSJGjq2haQ04xibJLI16/Zl1D1bqOhEZCnsSOTNCDTtyDnVwYd5oF3L/Pq/Crlc9cAY4P91GqNMiaqsJCaoYF1Nxa1GN+1CNONNJhhENR6E0u2JxBONxBGG1k/TITFjdMKEb8aDjkqNs3aCP0qBiWkPK5kDErkPU5kNYuI6FbRdhqRNFFG+XWoE1K0JNfRydiRSsVQDkRRptifHf1IlrL59Bduyy8QMFnQUArQy6VQiNgRm36LVIc2kjaaKEw+jnUdXSR269LLqAmuYi6cQkNxW00VGNoaKcHCkePs1LV6Dl1yUdoLZ5BK+FDUz+L2vhPUF08h5pqQuCMzZAJB8UoTu8cPFyhz1Y+EwU4OdrHlleJLgGpBsXRnk2ClnkZTXbL5Co7zg10jHNo2dbQNs5jUzuGHccK+trb2LRLsGWexS79vBvUokfPK5CrXjTHsW6LI5irY1rhgcqVwJo5jEVjBApHAgpbDJFcFWu2JFy+MOzuEIzBPMY23Aily4gFAnCpFch4rHDKJAjplaiRQhXNG6iQl2n4TahTeKnTZ+KNb4SdqJPSNhIB1D2sWKS0fHkNqJdLqKfCqPNjudTgfs0U/e4GyspxlG1ylLJJFAlHVPkxeu1yxCu+Bz9WI6VqxNzYrBZwsNPHvXufXaB4Zgpw2q9jLxtAL2qnWGlEVTONonISeZcBap0NZq0e8pV1OC12mKweGDUGmMjSOZbazVY4bC44bQ7o9VZYjBb4PX5YbF7yCgHhId4dUWJiw4X3xrRY0PpwfsqA924rMbZqw8tX1iDV+bCk8eDmshm3Vmz47ofL+P7ZZXw4psb4mo0YgBVjci/eHjfgxroP7y24kZx4F23tJBrJEFnyJFn7rLDwOiltnay7RledwwV5rTpZvbj457n3yEOQl1g6izp7J9MyhYpbpASD3+FQUEsEhTdqOhXkKaZQC1pRC1jRYCBLv1OzEfik96wSA2nQ80r1NqrdXTT7+zh9hpHiqSrA3Xv3ka92kSpUUfSSBRkXUZSPiThYpbjY0k2hSl96QumDwZOE3p3Eij6AqwtmzKq80Ngj2DAFITWGMLZihoQ2UetNY0EfxrSSHnfFoTZ54U2U8NZNJSQSJfQaPSSL61hb1+CtEQ1mFW6oyRtMrVuxqHBgXu3DhRkD3rghx9tE+RhfrFsikJmDWNIHBbj0knJt6FxIzZxFc4VcO21GlSy3RpZeWzyL2sqlwe3yeTQM82hqJlGbeXvg5lkhiBkIbMDKwPjAsjLYVFYMxg0cGuI+FANOpKxqZI3rFPK8qMUDyJllqNJtI5+m+3yoh2zkbRzIey1IuczI2DXoU+g6PDzCKYOnpyxPRQFOd7o47NaRzeahsISgc4RhC2UhtcQgdyShdqewRhzdn6oST49jzRgQm83PNTgjdEUxr3Rinaibln7WuBPImGRI+V1wOTww6YwIJ/NozbOlXUcll4Hb6UHDpUTPRXydsEMn7obb7kS1mMem8ibaHmIExArifg8C4Thc/jgc3ih8wThhBmIROXo9CkFdD6F52tS2dYXiOMVvct2spMVsBpVEBHXaDBH/HQq08in4Q3Gks0U0E4RZGBu41KitXiHrP4c6//78BwKb1Plxuwy1yZ8KT9HwGZENuBFJ5ZDzUzjREbDkEBF2k8JtoOU3oBNzoUXfqVgsI+hyIWTWIup2IuxywuGLw05rmih2UO/tCcb0NORTKcAxIdntcga1sAsNcmlRr0dsLn9Yg42sSmOHK5CA0hyAltB8lDaRHwt5vXCYbbA7fYjQfYFohpQmAmcgCafDC78viNziBbTlN9GYegNN6WU09POoD/9AWBSj/26MFlF5m0DVa2iwq557H905YgUcs4e+h4ZyFPWJ1wkAjqEjH0YvEyT2MIyWehRNObln8kr1m39H1kubp50hC6UNY8um1+b/1+ffp99/bQDkGPSNErsgSw5lKjDHa2gmKd6z26f3rq1cRG30pQFI5EQSxfTa6MuDx+m1avR+NWYk8++i5dMRvjCiTgpR9+jRYIv36ZF2WxASwFWPXL4o1sbtDsDmS8AaIHZECqwxOKBTasUatTvdh7vw6eQTKMAD3CnF0CeO3aB4xcmYrF2LUogskjS/KhsRfLsbsqBrpI3hBSLLSESjWNSRIjiiIo5rTW4ojF4orSHh6qfkblKeIPQ29g5hJG6+hvYCWTwtPrvPmoI2lBShSSibXTBboKCBY6/Q9TLRwhtojL+KBm8YbYiwxoUz4jPV2Qopltdu/Qg1ttSoZwDk+GfedEbzFgJ8y+T+p3+GOilD7dI3B8qx/BFqrAD0WvWxn9BjPuScFBrIbQuMQPGacUGNn0ehom6W0u1lep/zpAzzA9BokQ7WgWgmewz2JgInBAlsUpiskgfQrq1jdUECkz+NNQpLBqsXIcI6DjKgYJI8Ti6BTsiMrkuOjl9HDMqIaCyJYKKIcnMTd04+GXB8IgU4Pb6DrU4TNUKxNYrpWZcRBY9ZJGQa2QQahIQbDHIohtZZy8krNFwqtN1KlGJM5wLYkBsglZthNNqwprJiXuPH7SU95qVaSBVWyFVGWF1BJFduEpcnS+XFJ1fK9KtmJzTtMaHgNaOUIVS9egOltWHkdUtI6ldRkFxF0W9DVTuL6uy7qBL3Z9RdXTiLKm1Q3W9Gndy7UJCoe/C6vBm0CXVSoLrPQHiFABuh+irdX2XKxq/FfJ6UrWakTWPapyJl5M/FQFF6FU1SlJaCPi/nI26Rl2JloLDRolDUJGNo0/2t0R+jraefObcgOY/22hV0SMFbixQyiGq26b5NCSlsOY98uYZ4LAG/n0KkyQkdUWIJAV1HKIM2J7/4c5OnScmmEFqbQk67hL1mkWzzydPRj6UAnMjcaVaFFvKC1jjO0YJVdeSWSZPbROlatCgt6QU0raTtbAnk8gQAokXiZAlbYccwi65qBD3tODobV9GhGNykxWfq15N8iE3VLXTJTbfJVTYIjDG4YutkMNUkl56vtbBB9G6d6N4a4QWdLwNLuEB0rw5fqgJ3sopgto6tXlcklzhfv98qY7/XxuGdY5zQ9zih0CluudhDmEr8n28fPnZAlrRPgGt/q4dd+v2teknk/juVHNrtNprZOGoE8KqkTNX1YbL4FaQJU0RcDiQ9dhSMFIIIzDVTQSTcDmQsCsTWJ5G1yBH1+xE0KJF2mhDRyRDWEw3VSVBxagToC9NmphJJmL1JJL0utAnXNOMeOIwmbFBo5Utu8GJmxYBluQUL6yYsyCyQKi1Q6J1QGT2odbbpmzy+fLwCnB5jnzSrQfGuaidLYddJC8DxslVIwReIEr8OC20Ne330/wjiiRQh6AmU1wg4MSpmOsTWx0iZkz4KcpdsOQyQfMSHCW1XdAsordDj5LZbBI5a0ktokFVU2PpoodnyKmRRkUQGrlAaqVwFzXYXvc0t7Ozu4d4pa/4DPHjwbDNr/PoMxI9ZUUihdnd2sLW9TcynBbM/BY0zBpk9DrMvJZjQ+IYbqwSERxUBDEndgnoOSey4umTDdakTVyUuXFhyYd2WxLjCh5vrHpwZ1+LitA7TchfmiBllijW4wxk4/AloKTQ6CCfpCTg7fDFSlLjIlBqIHfHPGgqnmaAbm4U4jhp5PDg+evjJ/3H5pQrAX7K/e4RiPo/0xhih5DlyXzNksSPCgttE5/oxG5LFBhZUbkHd8uU61I4YJCoHFDINcXgCaZWS4NR1Dg+5pIitIllCnLhJt7lUElq9DQa9BXp7kGJdAeFIAp5oDnYCPc5gSrjDTbLoHVrsA6ZCp89pYeXBPdw5OkJ/awv1BoXJel1smN1ih1Jlgs7ghD8YgyOYhJWAXSQcQ9DO+RAD1lcVsJjsBIhz2LDG4IkXMa8NYlEbQCRTJsVKYNXEFJno8SqFSQLV4XgGhVKFQGIcNlIOg4vwAq2ZZN0An9uLZDSC7VYNp0cfn2H8BwrA1lQrlWFxBGC2++HyBOEJJeH2x6C1eAmc+OC0uyFTmqAhQGeiN56ROwjtx7HdaZBVG1FZJIvn3DmHAkbTbP0Uk0WcJcDUIDBXZyROYaLGoWSaODVZeIwsOxDLCWXq9rdxRFZ27/7ToTuftXA2j9eSM3vbFEr6SRcK0QBur9oxq3DB6vDDb9KjEvOjSPgoFScjIZq551zBpl2KMoVXxlJVpwoFlwE58wbhqACskYIAiibyMrZgBkYKFwpbVCiFlZTBG8mKEJmOxdCNEz0manlQjgtv/svkFxXgzi76OaJLXi22Uh70Eh60c3FESds89MKsCJ5QirhsESri8euWMFyxAjyJCiZlLgQjSbTzSTRjbrSSfjQJCNaI19YChHYJHIrqHSlIKeBAOR4kt06bzxyba+5hKw4OuIHj87nhHyccmO7ef4DtnV2iwgXo7CGoyV3LaP24T+H2mgNK2kSXO4iYRYMKhUZOgXMlkddFpMgJW3WIWWW9VuQCThR9ViTdVqT9tO4OG8KJLHzRrGBZwVQJ+XwBGgKPbLRWO1Fr8ip7R/8QJP5cAaqNruDtRpOD4ksUVoppsUgMTQZ4ZM1d7QS2jFMiTWklzavm0yg61ARuFOg45TBojbi6SB8qW0K5UsUGgTSZJQKDNwUVuTAJUcAljVdoazhdhDOcRSKZxh6BLQZfT1MYCjyCA3x7eu8+7p7eF7f7hyc4vnuKo+O75GX2UG9viZ4DHB/g/m6Pnkxw8D5RqmfY9XP/3l3sEHao1RuEa7KQaj2Q6ryYUnhxa8ODoWUbVg1k0bTOoWAEzbANZb8VYQtRWvIKOZsSEaue6LcGSYsaXo0M6VSKDDUNhysgqplMuwMOO2JGOdIeUpog4TcKxwd7e7j79zKKX7pPX7ZcbwmQYXDFaOOTImNmp4vjVCsVIst1I5eIwU8gLxiKYZXQaDaZEHSwQnQwriB3lYlCZo3g+oIJ3nBaxG+FJSjioMVDgIUuDWm+L5oh4LSFuyfHwjKelvBr3Tu5gwc7bTS6W5Db4nBF8qT5BRjcCSxp/QKr8MLqCayZg1nYZUQdpUTRnDJs25exrRvFnmMZPeLZXVLqftqPvVoOd/ot3G0VcHJIi3fnSJRx79H1aT//A/J2vA7d3qboNSgyE/CR4ZiDwqWv6HwYlXkwqfQjlK1hRhOCPlDApJpCCd0vMVL4NSbgMpmQV82ibNtAkxSkwXkS8rht0yI6lmXkknFk4jE0Cmn4w+ShaX0eAeYv7fQ3UUjFkcqXkchXkS9RvIrZReWt71gVTRNduljzuHqlNLjhoQ3mzdV5kojmqliiDxJJ5RGLp0Tb1fVFE6KpnEgJrxuIvxI46XSIiu3v8dcWb/xp5D5t9MnxHRztbmE3F0K/UUGHQk/Hp0XGY8PVBSMuTGvF+16bN+D8pAZ6+ixX5/T4YFQprO2lS6s4e1sGndGBi2MyqM1khUorLoxuIB7wwaqUY2VdD18kg+bSWZFk4u/NiSurL0nKTiCOqOc+eQ8GzJ9WTkkRdlsVtKolkT3lDGmtlEfc44LN5kKZsELBZ6PLikyY2+BiKIa9KJrXKNQa0HKp0PTpyVvYRejlNHkzaCbFqpDBBhGm0BNKFZDIFFFL+HG4tyPe90t3jo/RKBdEto1LlLFggDxABGrilHYPIUv62eQMi9x7p0CWpHZTvCG0avSTdZN3aDQgJ8uy0XN3kk50i2kYCRgOL5kQjKXR6xKCJ6p2/1OCOQaE6WITsWwVLWIUDfqitQBxcc00qpyPp9vdlAu3iXpxBTCTL+HshAb/46Vx/OCcBO/fVuKN6zKRbr48q8dHU1oMLZrxf346Q8qwjh9eWMWP6HZK5UevmkOVAGw1S5SWaKxI6xKyr3p0KI/9hO5PCoNRuVICsXN9o9HbQb3TxzGt56cRXiemt5z9q6aiaNrX0bJIUDMsoWFZQZNocpNv4140MxSiCT+JZJZ9A+WATXgRVpSihbwBrZE3FIfFmyDqXBJG2og40Sav/ohNCQxwQm6tQl+WtaqczxKSTENPm8h0hXmni9y5g/j3ss4PjY0sgDinm8CgL5JCqVzBrNxJVCWKLoEWfoNyLot4toz9A6Ygn9TiH6BHTCCWKdFrxzG64RKpYpnRh4KVAGXCRzSzLNKudf08SoSwu0X6nPR537mlwIjELJT0rWE5zo6pRaHp2rwR+WJFeKipDTsuTGoxJrXiCimExhrAhXGFSFH3y2nBWLi+0R79oahi1snCRHqYU7m3foDG9e+hGHSiZFxBUbeIKjeUEttpmFfQJrDW86qxGzHj/jEB22PyfE/aF0jhYW9vH41WG/lCCblYGJUgWbdPhzZbPDescvaR3Hyb08MUxiIaKewOD3QUJlzxMjwE0FfI28Vo4wPxnKDfnUxI0PxH8nMQeEqat7u7IzZ9Xkluh265F29qwyEW0k4YYXLNJnLTbF3LGreI9V5SAic9dltqQz6TRrdSwKHY+CeXrZ19irdNcn8FQsVhzCjd9LpWLC6uw61YJW9TF9bQWPwQdS7a+AyohxyoL3yITi6GSVUAH5HrT2QKuL1iEV6IkyNmd1Rs+E+HZFig76ai8MWh4Y2hDRGizk7qcH1KjqyJrM2tRivhxab6FprWVcGz3ZJJNG6+gAZ3Id1+SXQDcU6D6xD11393YIVc/aPN5yJTzSYT9K0Wo8WPxhCyGJBJpbFz+OSpWqbBe4dHgo0V7GrEDDL4ZYuIy2aQMCkI4Nngk04hrlpC1bhMyqBEOx0U2M1AFJExUDCWQaFYxk6/9wubz/ILNJDdT7/fF+VOBm5s5QpSAi7OZEp1Ub7lxex1WmIBfeQp2KW6ggnhFbZ3dp7Y3u9R7Nvf7qPZ6mBO4YRc7xY5hVWVTVQN44QruhTjuxTfub2KizZsafWZd0Tpll1zXTWGfc863ryxga+8Mik++4sfreDMmAYvX15DMJ4VjSCXZg3409emoCYvxrdK+j5/8uMxLCnt+O4Hi8JrMG5gDzgl0UOpNmNc7hFsqJYjb8cZSzWFnEplkOK+9cNBEWnm7UHxiTOc8pvkPYZFk0iD8/WGNQQMaoTtZuTCfvRTPhyWEzgiyvska8Ubt0kGwo0icluMQKAXN1ddmJS7IbMnMK4goJipYtunRIs+Q8mmQEy7iqzbjGyBsMr+/sNX+kX5xTzAQ9kjqpAnjYkRkLMTK4jEUoLLh/xBOCgcZCiejJCFxdN5JNKEH2jznoi/E/M45mbQQpzithv5WAgj5EG4o+d1itM6ZwTb2QA6FP/aLgUa6cig0eLhQnPlTaSZCbfUuVWLrk2rBFMTC3h9WCli/H//4SjUBqew8jmy+teubWBZbsXv/80NDBNGePXqBg57Nfzth8sIu124PqMi72EQCHyNmAKfH1jRkLcgLJQkSmU3WbAqN8GSaKDmIVD85h8O2sAK5FqHXxgUq5bPoya5NMh40uctbYygpBgTzajVqTdRkd0e5D0kF1Eo1RAvtbG5+2SKcEIG0yFcVSyV4Y+mobJHYfTEBdsyuCKwmqxIOU1oU4jktrZWPvGxuOSXKgDL6V3iyfRGCdpkzjsnQkGk01mxQOwW1w1ewWNP73IZ5THl/l0c06L3Un6R5ChFfZhas2Be5caFGT1eurJBm2NBOpkiN0wulja4UaQFZpA3/wGq82fQll7ATsqLvbQHe9Y5bBlnkNav4mvvLIn8+bfenRcNJmdoA0eX9LhOnorz5C9+JBHnAX52Q4ZVvZdCASlNNY9pev9oOAqdLQAZebsAucufDa2jSvF23zyNfecy9gMK9FVk1WzlBLh2ombsGcexs3oW/cmXBx6JPQFvrmIUzeVzSFU7WLdTeHQH4Hc4RNYv6rIL8Fp3KEUfQDnsQpyUq0Fo/2SfUPl+j9Du7sPF+nhh3MaWzZ3SMoUeG+aQ8NCrphCiyZxIum2S5/yn2sn+UQVg4ZCwv7dLbrYh6CHXBhaVDiQpRDBeeNw0LfPmCrkuzn1H1VJxqMNrMmBRbsNPhxV4Z0SJcyPrUKktaDabBCZp43mh2MKn3hj03slH0F76AH7JOBYNEbxErv2HZxeRINZSzKTwW9+6Aa8/Kq73b6vwf1+fxgvnyQUS/y17DJi7NYrX3hvBdz4gKmvyYzvugGp2AiM3p/EX7yzj9SE54iYl4lopFsamkDXLsTY1heFZNb7200nMrJnR8WpEA+vI1Dq+/q4E18dWsb6hE6GgMfuWaAipETisj72KGil32SyljbaKLuYGKQd3DXMZt85t4+TBmK8zsq8RduAQU/BasVPOPLZH4DxCr9mAP5SAh9C+zx8mg82hXcpgr9t6+KyPl49VgEdyQla+tbWFNrmTbrWIu+QdHleOtnu0cDpkNEvI6lfgWZ3FzKICQ1KnaOC8QYic3RifwNkli2sysHNr0CDK1STQ1ZCcF4vUmH8P+yEtrswZ8S+/ch5Tq2a8O7SKP/zBmEC4v0euPUgucYxC048urGCcXvvL3x/BGxcXYCO3+C/++AyG5nQYmtHg3379MuKpLP73qxP4kxdvYUNlwZdfuIVzY0qivEH89l9dEy1k/+orZyl0yDC5ase//tMLwhNem9Pjj14cgUTlxF+TMv2bbwyLnD03qbCy1q59R/RB1C9+fVDSnqWwRQyiUS4OQhm3mBFT4s5gEb6yCTQplFQcKsGquBjGadzj3c2HK/hPy+m9e9jp1LCZDmC31yJA//hB5bEU4JE8Saxi0LJFLpbbwNulNCq1pmAXzCquzBlwYVqHFa1HALZ5hYsYhw9zG1bMyWyYp1s1Ub9SPITk0jWk5dPIySfQoXh5dlKP16+uAf0k7nSK+O1vXxfg8csvjMATTmGOKOkLZ5cFFfyvdN/335sS6e0/+vEE+j2Kua0avvx3IwK8/uVb8xhd0NBrxXGZFOuHF6QwuWP4j9+5Iajvf/irIZH84SQWY4oVrRd//rNZLND77fbbcNNz/tMLFNeTYTTpezbn3xUovDH03YESbx+gduXbA9ZgkaKmX0CNAKvwFHy+YOUimuoxNBfPoDHzFtprl9Fcv4oat8CtXiY6msXhE3T6PMn+PJInUoDHld72Hqr5LFpkwR36EnJrVGz2+6NqUe/mBAyHEQ+hbdEFrPNhnTg+V7a8/gjc3hChZo7NEdiMFrhlEgQ9HuwQ0r82rcZv/OUlGG1+DM9p8Ad/e1PQnN8hReDN+40/v4TXr1E4Ifr3X14cxTfemBDc/g++fwslQu+MaX7n20OEY2LEBCZxboJoX72C90YU+N6ZRZGC/a2vXYadFOQ3vzkMuyeCTiWP3ydvsqzxYpRo6f98aYxwhA8vnJPgN752hSw4hN2oCZVkBEmPA+WQC7udOtqjP0ZP+hE28zG0CMzyxW1yW44V9IJGdPNxlCMe5BzEcNgLcLbPbxMZzbZXi3KphBBR4j0ukj0jeboKQDEplCzS4iXQSXgQCoRxYdaEUXLLo+tO3FyxQ65zYV7uQKvdhpbomMkeEI0eYQIuZdqgnkeJjm4SrYmfoCG7QXH/Q7TGXyUXO4H9tbO4Mi7Db379Kl67IsXfnFmmTY/CR1b60ZQOzmASl2a0+Pffvob/Re79tWtrODepFWcMOdx062X06yWMr7tQKNewrPXD6k9jc3MTJk+SlDAgGldvLJmQDnpw5aProuLWS7gxPLUBjzcoPMPrxCzYw/z1ewv43e9cFzFXo7EIFrGkC0DtJbC8qkBi5SYs/hR0aoM4GpbyOuDSayGZl8Jj4NPJFkwqvLBH8rg4Z8Z1iR0rJsI3V2Qiu8jfZ07hQDTFbWJN3Lv39CulT00Bjo7uoNVqkUuP0kL6iCZaiY4Z8Rotltweg0lngm/sQ/RpMds+vWi05FburluBtmNDtGgzchU9A4sfCgZQ585eeh73yTO33nWviSweu/g4UVS2cgl5lsuzOpEh5FwEewEthY9CpYm9/QOyniMcHg1o0OOA1gdcCSQ5PSQ03i9jr9/F1vYODisJ7JeJ/ZCSfPWVcaFgf/j9m5hat2OdvNgH5NnOTenx/pgWrw7J8J2zUlxdceHMhAZTCreo9I1tuPB3F9cHx9dvqfHKlTXR/fPmsFwkrhgPcfr6HF3MYs7T7d+cWRJJOM6/5MvEuva3mQKIz/g05KkoAOeVS+UqwvGs2AA+0XuRNp+7heY3iNalM+jrxtG58g3UiSvXF8+K07UiccKI+daLBKB+Ju6vcWcu9xLOviOaRUTX7cTrqI++jObM26JlnLuIL83oRKKqVKmh1miLtPH9Z3ykiiuAxGlIIXaxZgwJPMPtWRKNR+RFJiV6LK4NruEZJUYW9dDYwsjki2JzuUZxZow2dlIDBYUavjhDydiCQStnKbUOQvKZgki5zxPWYG+jsg6qqqwIDPTuH/3ypM4nkaeiAExH6o0WAtEUNI6I4KHcsvzGTTUysQg2M6HBEStuz+aOXN5g5tTcZcscWnqJbuk+PoLF/fqEmgfPmRD3cV89d/nW9PMolirIkjvkkuYTJZ+ekdwlhsSpby6p82AJ7nTibuTK2g2igHbRJse4grEDeyjGQrzxnEXlW85KcqaVjYZT7oyNGKCycrNiiOPx9DyLNwYredf93Sdr+vyn5KmFAG6B6lEszccjKIc96NpXUcllxSkecdBCNjzonZfdQkN5G212+dz27aVwwJ2/C2eExdekV0QYYC/A5+mqxJEb1jVx3v/oYQnz+ZQHOL5zhEi6BIXJT/gnCBnhnW8TTrgyaxDWf44sf2jRSD+byAtoCYs48NPrclGl5OrkT66uC08xSWGFzy+yV+DQcG3BILKytWbn4Xs9PXmqIJATPv12E/VSHjWK203bmjgGLqyYYjkfhWpHCCWbVhBXLiKjmEHHQyhcS6GAkyR8eEIxKooaNcVtQt8F7G9vilr550k4JDL+4OQZn4ri+M1MhS38VYr7WncCa8QieJoJ1x8m5F5IDRQSrOQJCPzx40o7/Q6F1GFSCGYo29tP1/IfyVNVgEeyu79P2kou0UguMWARR6BYCVoOGZKRCHT0BRc1PmgtZCkOq2jAqIZdqPHkjUwM/Z09HJ88eeXsl8sD3Dk+wZ2sF6deKfZzIRzukic53sPu3gGOY0aceFZxmjTjNG7AaT31RImUjxMOjdylxIrgDiZEzsMbSqKbCaLi0qJgVyHntaHoNiIcjoq+jLLHiGrIgVQoKCqVIVKCg09YXX0ceSYKwHJ0fCy6UcSxaFYAp0qkUvkk7hi5PinRHW4hO0uukA951EoF7HTbT5Rl/GVyQr+frfWQtetg2eAy8jpUkyOwyulWIoHLZodKaxU9jJcIgWuka1DOzcI4PwHF7SHotITGJVYMS2zg4+eeeBlbe4fo7Rx+qgOZjBOKBFi5ti/wj/wmhcFRdPi0ENHdjpzo5PpVtJfPoT7+CqpD30OtWsWdp2YIv1yemQKw3CXa1e32UGXEz8DOqRBVs6J6VsT2uNeFVKFCPLyPu6dPjuC5DNXcO4UlVIQ304TSm8eMLowJiqHMsc8v2HFJ4sJ3z6/jgwk9Xh0x4JLUh7enrLghdeJd4vIvXtfix7fNeG3Chhmia7z5l5cdeHdyMEGMC0kbpoDg6yZfGts2CQ4LYZzsEQhleYLmUcZJu7u7aOZTIkxmIkEkaA2KyQiKPgs8FjPsOp1o/9ouJgnjPnuQ+0wV4JHs3TlBo15HzU/hgJsmON4TBdytZh8+48lk5+AOmuQu/dJpuG6+B4vFBZt0HuZLr8EyfUOcpFVpLPBOX0Hk9jvQzU8jni1Bq9DAOvQ2ojMXoFKbsWqOwiGdg+niTxC4/R7SLjNiBN6sixMwXHkTeoMNNT4Aev7PBnQ1m0D18l+hcpHo7OVvoqubQq+Uwc7hMZHDxxdOkx8cHiKRrUBOXpC7qezhrOjd03tTOHrGVv/35TNRABamS/1WQ4xQ2WzVn9id3rt3iq1+H+EUWXuqijx5kdrrv4emVzc4rfT+H6EjPY/OR3+K9uoltJbPov3BH6O9ch49BbnXuAe9c1/F5szr6N3+AbYv/xm6uSjac2+hoxlH+/aLaF35FtpOGTpv/Wf0THPYtCygcu7PkNVJkJ14R7R/1S9/6+Fp40VU3/lvqES8qHoM6EYdOGyVcP8JZv2cnt4VWchiuYpSpYp+f+szP/n0mSnAI+He/CcRDgw7hKib5iVxGLVM/LrCswKUY6jdfhmO2h0Uh3+AxodfHZzK/egvUBv6Lhpu9WCKx+QbZL2vCBpaeenfIbV4FZHJs7C999dIGzfQ5HIzH++m59Q++IoIUdzg0Uj40Zx9G8mRn8LRBpSeLAJenyj0iLEuPESKPANnKfnsBCsEVwWZ1ewlXTipZwgFPl5YY+V+1kmsf0w+cwV4XOHl2G3X0OCJHdxtw8OYfCYKIcsiTcwTt/LXXoDCX0bNIsXmtW+SB/gI9UtfFxsvhjNwdpG7dN7/k8Exq+t/i/zMB8hNUBgYexd5MynAz35fgK/W7R+idfarormydf27aAXNg2zlxa+hKb2I1siLg9k+N18cNH/Qz016fpM+Cx9sLWro88gnkJPeQHnxnMhzHG09nSEOz1KePwU43hddQ+1qCZWZdwV74MEQIlvI5wwJQXO3LlcaM1Y1XMka/PkOpItSaK+9h4yJNjUbHaSQuXVs5MeoW9dEVxFbbkU+Csf0ENLJNLphCxJKwg6jF2AntuBUbsBissGuUsDDI2j6u6LLuc69f3zOkRmNZlo0h7YcG0ipl0Sd30r0Tk9xnI976WxBhKIp5PIFeMMp0eCaKbef2PN9VvJcKQCj5E61iJjXjULIgxbF8qbyNppcDSR61OQJXiE76jx9g2sFnDY2UXzWLMLhCSMQTaMUcqFhXCBFGYMY4cbNJJkYxPQuHuhEjxWtchG765e+QRzcgITDiKRiFjHdOoJ2K1LSW0itcSFqcjDfh1vBOTSs3xCunk9KKXV2XFv1iCPfZye0WCemwNeH9PONZSvGZW5Mypy4JTFjaMGIULr68Fs+X/JcKUC6UBXHnM3+DAKRJDLKGaRuvyFaoOMmxaA79+EwptqNF0Rcr8+9iyYfgeKhj/PviCFNIgTwhC4xmmVm0ETK41l4pA2h+QZ5Eu444uc2rFI0r35b9Nk3x14WIYNPAolWbx4Jw56EB2KIkPKmqF0080mhAJMLCozOqzCxZhX9ATOaIK6tODG9boVUqsLsklJsPpfEba4g7hw+u4TOJ5XnSgH4zCAXlDgFGopl4JCt0CUV8wP5DLzJEUI14hGDn9q2VbR4bkE6jI5FgtbGdTQXaGP5LCPXGlY+QmPiNXLRJaJxfz5o1U6TJ6CN5MFSfBy9xucLuEuH5//wmDcuPzPAZMtPhgcFqmQQDVKIvkeBnnwIndEXxQzijN8heg2LIfJWpSr2oib0lMMisbPpXBPHsuJWHXKZLMIGFRoBi6B+z5s8XxjgwQO0Oh0Y3DEUYmH01i+JUTJd1S10aLO7RNd4RnB64TIS6xNIBzwwkLfQylXI2DSo8nHzQhYF7QLCMxdRjXJzqQN1Hvnq04sZfCIh5dGKOX3iZ57cybccHnhuED+fB0txzx4h/UYqItLZMo0d6tlJuM1mrOk8WNAGcGbKIJJHFn8Sq2Tx7rUFeJRSrEgUkDnTGN9wYitsQsuvf2a5/E8rzx8IJOFaAsfmnGwcVR7KzAdA+Dzc+jUkCfjNrhpw5dYS3r0pw9iqHVNKHy4tWnFDYoPOHsaVCTluzmtEmzi3XYnJXeYVVMnKeRJnlTa1Svigqp1BZXUIldn3UeUiFNNIuuX+fgH6SAF6HhVcOg1eGZJjzZ6iTTeKPgA+N/D2Tblo4Pj+uWWcmzZA4UxiaMWBv3hrAT+4IMWE1ITNXAT7e3wo9vmU51IBWPg4VLndJ4vOi9jN4IuHTuTKdVxZsuHl62pMyT3wxnKYWTdjTkYxeYU2Z3kwY4cPhyiVhgGdIwrIR6U2s6HByedGUZxb3N/pY7/fwy5d/XYDvYiNrNUoDnZUDUukFAQA14jiGVcwtqjF4poBGrNXNGxwkwZX97hkyyelue2NlW9mw45z4xpRxmU880TnJn4F8twqAMvx8R20epuopYnWUWzmidzsjo0mJwxqnWjGZCxQVk6IcfHcTMJDEyLEIjLZAvbbVdFDwAWmx63vMVk7Icp2cHSEXiGBhleHVsSOWtSDrFWJmMsGqSEomjlYCXjz7b64OIT5qIuH5/fs7279vL3seZbnWgFYxHnFzR5qxLd5E3jU3F7Chp2YBR31CBrKEdFqzd1CrUwUvZ0D/IO/8fMpRCgEKRC3nPHAKn8kRRauFp06cwqXaAUbX7Pj7LhWTPrgZo5Erjb45c+BPPcK8EgOySJ5NBwPrbJ442J0mtnhRyqdxeZmV/TPP50q/sfJA1Gbj2eK4pT0gtyGFYUVKqMb/KdoihSeBjnMz498bhSAhV05n45lmshXnjt/D55eh+yTCA+06nXaaPAovGqZ8MSW8FafN/lcKcAj4cLJp20cEZZ69xeV55N4EP4cn+UfeHja8rlUgE8iJ6f3CFDuCBdebfbgD8bRy4ax5VFgr5zCVimFXqOOu88+jjxX8oVVgMM7p6j1D8Wsg37EIv5GUC5fEqGDu3IvLlhRIkXg5pTK8AvgPx4l/u5ALobdYlSUoI/3d/Bg9/mv6H0a+UIqwMHRMeK5Cqx6Ayqa6UEXUiErJmTNEk3TuBPiPF7LQveHHKhx2ZgHPFMsb7sV4nzinNqLgC+ArUxAjKj9osoXTgGOT05QKhZFz2FfO4pM0CtGqi5qvUTZzOLP0nXrFTFgiUfVNmXDaJIXaKWC4vCm1RMRkzuDoSjazQa88YIYvPD0upSfL/nCKQCPk6sVMqiFnaiRRfMG8iQwLsvy1Kx6OorGzNtoxDzIh72IrY4h5TSjkE5CIrdgWuFGKltAt5SBjZSB5yDH0vmnmlt4nuQLGQI47qfFmPU0FlVuTMvIonlMWqWMKh83s8vQ1M+JlrBEtgh/oijG2K7o/GIGIk/U4lE4qzpSknwep3c/XwdTnkS+sCCQp2KlcwVIlDZs0EYu84DLSEzU/fmcYjUdF7NzY8kcZkhBeFRurlASQyZUthAs7rD4mwj8Nw+/yPKFVQCWw8MDZDI55IoVZPxuVHlUfcKPlnYKBeUkYuUuLJ64KOJkafP5HD6fxuGZA1u9Du4e/2qSTJ+lfKEVgIWTRv3NTaQLFSQCXjTI+iuaGURDYTjDGai5oEPunk/iMk6Yo5i/v7vzuczqfRL5wisAC0/G5p77YrUu/uikzpsRhzD42DWf+uGKns0bE7Gfiz6/TvJroQCPhI9vx9MFmFwRKHgYti8GrS2ImQ0b3KE07p9+Manex8mvlQKw8N9H4L8/1E0H0AxZ0Y27cLzzxc72fZz82inAIzk5OcH+3s7nbvbA05ZfWwX4ZxnIPyvAr7UA/w9a6ynFkWzhuAAAAABJRU5ErkJggg=="/>
          <p:cNvSpPr>
            <a:spLocks noChangeAspect="1" noChangeArrowheads="1"/>
          </p:cNvSpPr>
          <p:nvPr/>
        </p:nvSpPr>
        <p:spPr bwMode="auto">
          <a:xfrm>
            <a:off x="429577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8475" y="15779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901127" y="4970559"/>
            <a:ext cx="8293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Engineering Research Center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F15A22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Sustainable Urban Communities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5" y="818866"/>
            <a:ext cx="5308766" cy="3549175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287561" y="885293"/>
            <a:ext cx="5531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en-US" altLang="en-US" sz="7200" b="1" dirty="0" smtClean="0">
                <a:solidFill>
                  <a:srgbClr val="F15A22"/>
                </a:solidFill>
                <a:latin typeface="Arial Black" panose="020B0A04020102020204" pitchFamily="34" charset="0"/>
              </a:rPr>
              <a:t>Outputs,</a:t>
            </a:r>
            <a:br>
              <a:rPr lang="en-US" altLang="en-US" sz="7200" b="1" dirty="0" smtClean="0">
                <a:solidFill>
                  <a:srgbClr val="F15A22"/>
                </a:solidFill>
                <a:latin typeface="Arial Black" panose="020B0A04020102020204" pitchFamily="34" charset="0"/>
              </a:rPr>
            </a:br>
            <a:r>
              <a:rPr lang="en-US" altLang="en-US" sz="7200" b="1" dirty="0" smtClean="0">
                <a:solidFill>
                  <a:srgbClr val="F15A22"/>
                </a:solidFill>
                <a:latin typeface="Arial Black" panose="020B0A04020102020204" pitchFamily="34" charset="0"/>
              </a:rPr>
              <a:t>Outcomes &amp; Impact</a:t>
            </a:r>
            <a:endParaRPr kumimoji="0" lang="en-US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50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Logic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964" y="2122488"/>
            <a:ext cx="9718322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 txBox="1">
            <a:spLocks/>
          </p:cNvSpPr>
          <p:nvPr/>
        </p:nvSpPr>
        <p:spPr>
          <a:xfrm>
            <a:off x="0" y="990600"/>
            <a:ext cx="121920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F473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b="1" dirty="0" smtClean="0">
                <a:latin typeface="+mn-lt"/>
                <a:cs typeface="Arial" pitchFamily="34" charset="0"/>
              </a:rPr>
              <a:t>Outputs vs. Outcomes and Impact</a:t>
            </a:r>
            <a:endParaRPr lang="en-US" sz="38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82148"/>
              </p:ext>
            </p:extLst>
          </p:nvPr>
        </p:nvGraphicFramePr>
        <p:xfrm>
          <a:off x="1657351" y="3581400"/>
          <a:ext cx="9229297" cy="2487294"/>
        </p:xfrm>
        <a:graphic>
          <a:graphicData uri="http://schemas.openxmlformats.org/drawingml/2006/table">
            <a:tbl>
              <a:tblPr/>
              <a:tblGrid>
                <a:gridCol w="91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583">
                  <a:extLst>
                    <a:ext uri="{9D8B030D-6E8A-4147-A177-3AD203B41FA5}">
                      <a16:colId xmlns:a16="http://schemas.microsoft.com/office/drawing/2014/main" val="4017968937"/>
                    </a:ext>
                  </a:extLst>
                </a:gridCol>
              </a:tblGrid>
              <a:tr h="286017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Program Goal(s):</a:t>
                      </a:r>
                      <a:r>
                        <a:rPr lang="en-US" sz="1400" b="1" dirty="0">
                          <a:latin typeface="Calibri"/>
                          <a:ea typeface="Times New Roman"/>
                          <a:cs typeface="Arial"/>
                        </a:rPr>
                        <a:t>, Testing and Referrals (CTR)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</a:rPr>
                        <a:t>Inputs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Outputs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Expected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Outcomes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Times New Roman"/>
                          <a:cs typeface="Arial"/>
                        </a:rPr>
                        <a:t>Long-term Impact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Times New Roman"/>
                        </a:rPr>
                        <a:t>Measurement</a:t>
                      </a:r>
                      <a:r>
                        <a:rPr lang="en-US" sz="1400" b="0" baseline="0" dirty="0" smtClean="0">
                          <a:latin typeface="Times New Roman"/>
                          <a:ea typeface="Times New Roman"/>
                        </a:rPr>
                        <a:t> Indicators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ea typeface="Times New Roman"/>
                        </a:rPr>
                        <a:t>Resources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</a:rPr>
                        <a:t>Activities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</a:rPr>
                        <a:t>Participation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  <a:cs typeface="Arial"/>
                        </a:rPr>
                        <a:t>Short Term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By End of              Year 1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  <a:cs typeface="Arial"/>
                        </a:rPr>
                        <a:t>Intermediate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By End of   Year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Arial"/>
                        </a:rPr>
                        <a:t>Long Term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By End of    Year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820" algn="l"/>
                        </a:tabLs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820" algn="l"/>
                        </a:tabLs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2373008" y="1943100"/>
            <a:ext cx="2514598" cy="1600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Activities you do or accomplish</a:t>
            </a:r>
          </a:p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000625" y="1943100"/>
            <a:ext cx="4314825" cy="1600200"/>
          </a:xfrm>
          <a:prstGeom prst="downArrow">
            <a:avLst>
              <a:gd name="adj1" fmla="val 50000"/>
              <a:gd name="adj2" fmla="val 48214"/>
            </a:avLst>
          </a:prstGeom>
          <a:solidFill>
            <a:srgbClr val="E7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Results due to the activities</a:t>
            </a:r>
          </a:p>
          <a:p>
            <a:pPr algn="ctr"/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863439" y="1219200"/>
            <a:ext cx="1752600" cy="838200"/>
          </a:xfrm>
          <a:prstGeom prst="wedgeEllipseCallout">
            <a:avLst>
              <a:gd name="adj1" fmla="val -59568"/>
              <a:gd name="adj2" fmla="val 773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Our focus is here!</a:t>
            </a:r>
          </a:p>
        </p:txBody>
      </p:sp>
    </p:spTree>
    <p:extLst>
      <p:ext uri="{BB962C8B-B14F-4D97-AF65-F5344CB8AC3E}">
        <p14:creationId xmlns:p14="http://schemas.microsoft.com/office/powerpoint/2010/main" val="428185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79"/>
            <a:ext cx="12192000" cy="7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02FC1A4-FA5F-3D4A-8FB1-1EDD9A6706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8" y="566737"/>
            <a:ext cx="83153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3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 txBox="1">
            <a:spLocks/>
          </p:cNvSpPr>
          <p:nvPr/>
        </p:nvSpPr>
        <p:spPr>
          <a:xfrm>
            <a:off x="0" y="990600"/>
            <a:ext cx="121920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F473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b="1" dirty="0" smtClean="0">
                <a:latin typeface="+mn-lt"/>
                <a:cs typeface="Arial" pitchFamily="34" charset="0"/>
              </a:rPr>
              <a:t>Outputs vs. Outcomes and Impact</a:t>
            </a:r>
            <a:endParaRPr lang="en-US" sz="38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82148"/>
              </p:ext>
            </p:extLst>
          </p:nvPr>
        </p:nvGraphicFramePr>
        <p:xfrm>
          <a:off x="1657351" y="3581400"/>
          <a:ext cx="9229297" cy="2487294"/>
        </p:xfrm>
        <a:graphic>
          <a:graphicData uri="http://schemas.openxmlformats.org/drawingml/2006/table">
            <a:tbl>
              <a:tblPr/>
              <a:tblGrid>
                <a:gridCol w="91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583">
                  <a:extLst>
                    <a:ext uri="{9D8B030D-6E8A-4147-A177-3AD203B41FA5}">
                      <a16:colId xmlns:a16="http://schemas.microsoft.com/office/drawing/2014/main" val="4017968937"/>
                    </a:ext>
                  </a:extLst>
                </a:gridCol>
              </a:tblGrid>
              <a:tr h="286017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Program Goal(s):</a:t>
                      </a:r>
                      <a:r>
                        <a:rPr lang="en-US" sz="1400" b="1" dirty="0">
                          <a:latin typeface="Calibri"/>
                          <a:ea typeface="Times New Roman"/>
                          <a:cs typeface="Arial"/>
                        </a:rPr>
                        <a:t>, Testing and Referrals (CTR)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</a:rPr>
                        <a:t>Inputs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Outputs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Expected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Outcomes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Times New Roman"/>
                          <a:cs typeface="Arial"/>
                        </a:rPr>
                        <a:t>Long-term Impact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Times New Roman"/>
                        </a:rPr>
                        <a:t>Measurement</a:t>
                      </a:r>
                      <a:r>
                        <a:rPr lang="en-US" sz="1400" b="0" baseline="0" dirty="0" smtClean="0">
                          <a:latin typeface="Times New Roman"/>
                          <a:ea typeface="Times New Roman"/>
                        </a:rPr>
                        <a:t> Indicators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ea typeface="Times New Roman"/>
                        </a:rPr>
                        <a:t>Resources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</a:rPr>
                        <a:t>Activities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</a:rPr>
                        <a:t>Participation</a:t>
                      </a: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  <a:cs typeface="Arial"/>
                        </a:rPr>
                        <a:t>Short Term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By End of              Year 1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Times New Roman"/>
                          <a:cs typeface="Arial"/>
                        </a:rPr>
                        <a:t>Intermediate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By End of   Year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Arial"/>
                        </a:rPr>
                        <a:t>Long Term</a:t>
                      </a:r>
                      <a:endParaRPr lang="en-US" sz="14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By End of    Year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147" marR="44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820" algn="l"/>
                        </a:tabLs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820" algn="l"/>
                        </a:tabLs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147" marR="44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2373008" y="1943100"/>
            <a:ext cx="2514598" cy="1600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Activities you do or accomplish</a:t>
            </a:r>
          </a:p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000625" y="1943100"/>
            <a:ext cx="4314825" cy="1600200"/>
          </a:xfrm>
          <a:prstGeom prst="downArrow">
            <a:avLst>
              <a:gd name="adj1" fmla="val 50000"/>
              <a:gd name="adj2" fmla="val 48214"/>
            </a:avLst>
          </a:prstGeom>
          <a:solidFill>
            <a:srgbClr val="E7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Results due to the activities</a:t>
            </a:r>
          </a:p>
          <a:p>
            <a:pPr algn="ctr"/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863439" y="1219200"/>
            <a:ext cx="1752600" cy="838200"/>
          </a:xfrm>
          <a:prstGeom prst="wedgeEllipseCallout">
            <a:avLst>
              <a:gd name="adj1" fmla="val -59568"/>
              <a:gd name="adj2" fmla="val 773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Our focus is here!</a:t>
            </a:r>
          </a:p>
        </p:txBody>
      </p:sp>
    </p:spTree>
    <p:extLst>
      <p:ext uri="{BB962C8B-B14F-4D97-AF65-F5344CB8AC3E}">
        <p14:creationId xmlns:p14="http://schemas.microsoft.com/office/powerpoint/2010/main" val="190202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0667" r="11048" b="10985"/>
          <a:stretch/>
        </p:blipFill>
        <p:spPr>
          <a:xfrm>
            <a:off x="2620645" y="1226319"/>
            <a:ext cx="6822760" cy="5165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87" y="1059916"/>
            <a:ext cx="5556531" cy="69249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NSF Smart and Connected Community </a:t>
            </a:r>
            <a:r>
              <a:rPr 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46362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D02ECC066CC47B947C755B37C71CE" ma:contentTypeVersion="11" ma:contentTypeDescription="Create a new document." ma:contentTypeScope="" ma:versionID="0b8fae8930c9eb40fa7619cb1bcd9d89">
  <xsd:schema xmlns:xsd="http://www.w3.org/2001/XMLSchema" xmlns:xs="http://www.w3.org/2001/XMLSchema" xmlns:p="http://schemas.microsoft.com/office/2006/metadata/properties" xmlns:ns2="d4f1fed7-5d76-4fbd-a09b-26e1ce5f3848" xmlns:ns3="72bda50c-30a5-467c-9c0a-b0e3a2ab8f8a" targetNamespace="http://schemas.microsoft.com/office/2006/metadata/properties" ma:root="true" ma:fieldsID="6b00d52de7ee86335546e66994bbf359" ns2:_="" ns3:_="">
    <xsd:import namespace="d4f1fed7-5d76-4fbd-a09b-26e1ce5f3848"/>
    <xsd:import namespace="72bda50c-30a5-467c-9c0a-b0e3a2ab8f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1fed7-5d76-4fbd-a09b-26e1ce5f3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da50c-30a5-467c-9c0a-b0e3a2ab8f8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2A0DF-7117-4931-9063-67AD03103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1fed7-5d76-4fbd-a09b-26e1ce5f3848"/>
    <ds:schemaRef ds:uri="72bda50c-30a5-467c-9c0a-b0e3a2ab8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8DD9A-B462-4606-A6A6-A3C5931BB93B}">
  <ds:schemaRefs>
    <ds:schemaRef ds:uri="http://purl.org/dc/dcmitype/"/>
    <ds:schemaRef ds:uri="http://schemas.openxmlformats.org/package/2006/metadata/core-properties"/>
    <ds:schemaRef ds:uri="http://www.w3.org/XML/1998/namespace"/>
    <ds:schemaRef ds:uri="72bda50c-30a5-467c-9c0a-b0e3a2ab8f8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4f1fed7-5d76-4fbd-a09b-26e1ce5f3848"/>
  </ds:schemaRefs>
</ds:datastoreItem>
</file>

<file path=customXml/itemProps3.xml><?xml version="1.0" encoding="utf-8"?>
<ds:datastoreItem xmlns:ds="http://schemas.openxmlformats.org/officeDocument/2006/customXml" ds:itemID="{B297627D-0357-468B-AC6F-EBB852F28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142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Gabriola</vt:lpstr>
      <vt:lpstr>Segoe UI</vt:lpstr>
      <vt:lpstr>Times New Roman</vt:lpstr>
      <vt:lpstr>Office Theme</vt:lpstr>
      <vt:lpstr>PowerPoint Presentation</vt:lpstr>
      <vt:lpstr>Simple Logic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UTSA powerpoint template for Powerpoint 2007</dc:title>
  <dc:creator>Adolfo Matamoros</dc:creator>
  <cp:lastModifiedBy>Ravi Sandhu</cp:lastModifiedBy>
  <cp:revision>672</cp:revision>
  <cp:lastPrinted>2020-01-23T21:35:31Z</cp:lastPrinted>
  <dcterms:created xsi:type="dcterms:W3CDTF">2011-01-03T21:33:17Z</dcterms:created>
  <dcterms:modified xsi:type="dcterms:W3CDTF">2020-01-23T22:42:06Z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0x0101004B6D02ECC066CC47B947C755B37C71CE</vt:lpwstr>
  </property>
</Properties>
</file>